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57" r:id="rId4"/>
    <p:sldId id="264"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1A214-24D8-4BB8-A46A-40D8272C25AA}" v="1" dt="2024-02-29T13:51:01.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3" d="100"/>
          <a:sy n="113" d="100"/>
        </p:scale>
        <p:origin x="1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Acord" userId="S::a.acord@akronzoo.org::4b3b1874-b3ef-407d-8481-e6d7d885114a" providerId="AD" clId="Web-{2556B442-FC3E-F5D8-38C5-DCD1B557CF92}"/>
    <pc:docChg chg="modSld">
      <pc:chgData name="Amber Acord" userId="S::a.acord@akronzoo.org::4b3b1874-b3ef-407d-8481-e6d7d885114a" providerId="AD" clId="Web-{2556B442-FC3E-F5D8-38C5-DCD1B557CF92}" dt="2024-02-26T13:46:26.547" v="233" actId="20577"/>
      <pc:docMkLst>
        <pc:docMk/>
      </pc:docMkLst>
      <pc:sldChg chg="modSp">
        <pc:chgData name="Amber Acord" userId="S::a.acord@akronzoo.org::4b3b1874-b3ef-407d-8481-e6d7d885114a" providerId="AD" clId="Web-{2556B442-FC3E-F5D8-38C5-DCD1B557CF92}" dt="2024-02-26T13:41:16.383" v="6" actId="20577"/>
        <pc:sldMkLst>
          <pc:docMk/>
          <pc:sldMk cId="1240391913" sldId="265"/>
        </pc:sldMkLst>
        <pc:spChg chg="mod">
          <ac:chgData name="Amber Acord" userId="S::a.acord@akronzoo.org::4b3b1874-b3ef-407d-8481-e6d7d885114a" providerId="AD" clId="Web-{2556B442-FC3E-F5D8-38C5-DCD1B557CF92}" dt="2024-02-26T13:41:16.383" v="6" actId="20577"/>
          <ac:spMkLst>
            <pc:docMk/>
            <pc:sldMk cId="1240391913" sldId="265"/>
            <ac:spMk id="3" creationId="{1D0899FF-CE67-BE90-22D4-44F40D7CA581}"/>
          </ac:spMkLst>
        </pc:spChg>
      </pc:sldChg>
      <pc:sldChg chg="modSp">
        <pc:chgData name="Amber Acord" userId="S::a.acord@akronzoo.org::4b3b1874-b3ef-407d-8481-e6d7d885114a" providerId="AD" clId="Web-{2556B442-FC3E-F5D8-38C5-DCD1B557CF92}" dt="2024-02-26T13:42:17.275" v="42" actId="20577"/>
        <pc:sldMkLst>
          <pc:docMk/>
          <pc:sldMk cId="4240510376" sldId="266"/>
        </pc:sldMkLst>
        <pc:spChg chg="mod">
          <ac:chgData name="Amber Acord" userId="S::a.acord@akronzoo.org::4b3b1874-b3ef-407d-8481-e6d7d885114a" providerId="AD" clId="Web-{2556B442-FC3E-F5D8-38C5-DCD1B557CF92}" dt="2024-02-26T13:42:17.275" v="42" actId="20577"/>
          <ac:spMkLst>
            <pc:docMk/>
            <pc:sldMk cId="4240510376" sldId="266"/>
            <ac:spMk id="3" creationId="{A305B24A-6494-42D1-B035-66803BF722AA}"/>
          </ac:spMkLst>
        </pc:spChg>
      </pc:sldChg>
      <pc:sldChg chg="modSp">
        <pc:chgData name="Amber Acord" userId="S::a.acord@akronzoo.org::4b3b1874-b3ef-407d-8481-e6d7d885114a" providerId="AD" clId="Web-{2556B442-FC3E-F5D8-38C5-DCD1B557CF92}" dt="2024-02-26T13:43:53.356" v="127" actId="20577"/>
        <pc:sldMkLst>
          <pc:docMk/>
          <pc:sldMk cId="2451414215" sldId="267"/>
        </pc:sldMkLst>
        <pc:spChg chg="mod">
          <ac:chgData name="Amber Acord" userId="S::a.acord@akronzoo.org::4b3b1874-b3ef-407d-8481-e6d7d885114a" providerId="AD" clId="Web-{2556B442-FC3E-F5D8-38C5-DCD1B557CF92}" dt="2024-02-26T13:43:53.356" v="127" actId="20577"/>
          <ac:spMkLst>
            <pc:docMk/>
            <pc:sldMk cId="2451414215" sldId="267"/>
            <ac:spMk id="3" creationId="{D36DD07A-61DD-5ABA-1061-09FFF6D18C96}"/>
          </ac:spMkLst>
        </pc:spChg>
      </pc:sldChg>
      <pc:sldChg chg="modSp">
        <pc:chgData name="Amber Acord" userId="S::a.acord@akronzoo.org::4b3b1874-b3ef-407d-8481-e6d7d885114a" providerId="AD" clId="Web-{2556B442-FC3E-F5D8-38C5-DCD1B557CF92}" dt="2024-02-26T13:44:20.294" v="133" actId="1076"/>
        <pc:sldMkLst>
          <pc:docMk/>
          <pc:sldMk cId="1636565844" sldId="268"/>
        </pc:sldMkLst>
        <pc:spChg chg="mod">
          <ac:chgData name="Amber Acord" userId="S::a.acord@akronzoo.org::4b3b1874-b3ef-407d-8481-e6d7d885114a" providerId="AD" clId="Web-{2556B442-FC3E-F5D8-38C5-DCD1B557CF92}" dt="2024-02-26T13:44:20.294" v="133" actId="1076"/>
          <ac:spMkLst>
            <pc:docMk/>
            <pc:sldMk cId="1636565844" sldId="268"/>
            <ac:spMk id="3" creationId="{498F89B3-66D6-1A7F-6F9F-3B5082DF60D0}"/>
          </ac:spMkLst>
        </pc:spChg>
      </pc:sldChg>
      <pc:sldChg chg="modSp">
        <pc:chgData name="Amber Acord" userId="S::a.acord@akronzoo.org::4b3b1874-b3ef-407d-8481-e6d7d885114a" providerId="AD" clId="Web-{2556B442-FC3E-F5D8-38C5-DCD1B557CF92}" dt="2024-02-26T13:45:24.295" v="137" actId="20577"/>
        <pc:sldMkLst>
          <pc:docMk/>
          <pc:sldMk cId="1941654989" sldId="269"/>
        </pc:sldMkLst>
        <pc:spChg chg="mod">
          <ac:chgData name="Amber Acord" userId="S::a.acord@akronzoo.org::4b3b1874-b3ef-407d-8481-e6d7d885114a" providerId="AD" clId="Web-{2556B442-FC3E-F5D8-38C5-DCD1B557CF92}" dt="2024-02-26T13:45:24.295" v="137" actId="20577"/>
          <ac:spMkLst>
            <pc:docMk/>
            <pc:sldMk cId="1941654989" sldId="269"/>
            <ac:spMk id="3" creationId="{98C04DAC-B3D2-CA1A-4EBE-A136B14EDBD7}"/>
          </ac:spMkLst>
        </pc:spChg>
      </pc:sldChg>
      <pc:sldChg chg="modSp">
        <pc:chgData name="Amber Acord" userId="S::a.acord@akronzoo.org::4b3b1874-b3ef-407d-8481-e6d7d885114a" providerId="AD" clId="Web-{2556B442-FC3E-F5D8-38C5-DCD1B557CF92}" dt="2024-02-26T13:46:26.547" v="233" actId="20577"/>
        <pc:sldMkLst>
          <pc:docMk/>
          <pc:sldMk cId="1271060393" sldId="270"/>
        </pc:sldMkLst>
        <pc:spChg chg="mod">
          <ac:chgData name="Amber Acord" userId="S::a.acord@akronzoo.org::4b3b1874-b3ef-407d-8481-e6d7d885114a" providerId="AD" clId="Web-{2556B442-FC3E-F5D8-38C5-DCD1B557CF92}" dt="2024-02-26T13:46:26.547" v="233" actId="20577"/>
          <ac:spMkLst>
            <pc:docMk/>
            <pc:sldMk cId="1271060393" sldId="270"/>
            <ac:spMk id="3" creationId="{4FF79CF7-45E7-F05F-3853-77338C9D79A8}"/>
          </ac:spMkLst>
        </pc:spChg>
      </pc:sldChg>
    </pc:docChg>
  </pc:docChgLst>
  <pc:docChgLst>
    <pc:chgData name="Amber Acord" userId="S::a.acord@akronzoo.org::4b3b1874-b3ef-407d-8481-e6d7d885114a" providerId="AD" clId="Web-{33EEDA3F-79F4-4AA4-AC77-393560A91AF1}"/>
    <pc:docChg chg="addSld delSld modSld">
      <pc:chgData name="Amber Acord" userId="S::a.acord@akronzoo.org::4b3b1874-b3ef-407d-8481-e6d7d885114a" providerId="AD" clId="Web-{33EEDA3F-79F4-4AA4-AC77-393560A91AF1}" dt="2024-02-02T20:27:01.323" v="186"/>
      <pc:docMkLst>
        <pc:docMk/>
      </pc:docMkLst>
      <pc:sldChg chg="modSp">
        <pc:chgData name="Amber Acord" userId="S::a.acord@akronzoo.org::4b3b1874-b3ef-407d-8481-e6d7d885114a" providerId="AD" clId="Web-{33EEDA3F-79F4-4AA4-AC77-393560A91AF1}" dt="2024-02-01T15:11:21.833" v="31" actId="20577"/>
        <pc:sldMkLst>
          <pc:docMk/>
          <pc:sldMk cId="1240391913" sldId="265"/>
        </pc:sldMkLst>
        <pc:spChg chg="mod">
          <ac:chgData name="Amber Acord" userId="S::a.acord@akronzoo.org::4b3b1874-b3ef-407d-8481-e6d7d885114a" providerId="AD" clId="Web-{33EEDA3F-79F4-4AA4-AC77-393560A91AF1}" dt="2024-02-01T15:11:21.833" v="31" actId="20577"/>
          <ac:spMkLst>
            <pc:docMk/>
            <pc:sldMk cId="1240391913" sldId="265"/>
            <ac:spMk id="3" creationId="{1D0899FF-CE67-BE90-22D4-44F40D7CA581}"/>
          </ac:spMkLst>
        </pc:spChg>
      </pc:sldChg>
      <pc:sldChg chg="modSp del">
        <pc:chgData name="Amber Acord" userId="S::a.acord@akronzoo.org::4b3b1874-b3ef-407d-8481-e6d7d885114a" providerId="AD" clId="Web-{33EEDA3F-79F4-4AA4-AC77-393560A91AF1}" dt="2024-02-01T15:11:53.630" v="45"/>
        <pc:sldMkLst>
          <pc:docMk/>
          <pc:sldMk cId="261253796" sldId="266"/>
        </pc:sldMkLst>
        <pc:spChg chg="mod">
          <ac:chgData name="Amber Acord" userId="S::a.acord@akronzoo.org::4b3b1874-b3ef-407d-8481-e6d7d885114a" providerId="AD" clId="Web-{33EEDA3F-79F4-4AA4-AC77-393560A91AF1}" dt="2024-02-01T15:11:41.739" v="41" actId="20577"/>
          <ac:spMkLst>
            <pc:docMk/>
            <pc:sldMk cId="261253796" sldId="266"/>
            <ac:spMk id="2" creationId="{E63E9A3D-DFAD-F593-3CB4-50773199A089}"/>
          </ac:spMkLst>
        </pc:spChg>
        <pc:spChg chg="mod">
          <ac:chgData name="Amber Acord" userId="S::a.acord@akronzoo.org::4b3b1874-b3ef-407d-8481-e6d7d885114a" providerId="AD" clId="Web-{33EEDA3F-79F4-4AA4-AC77-393560A91AF1}" dt="2024-02-01T15:11:45.708" v="44" actId="20577"/>
          <ac:spMkLst>
            <pc:docMk/>
            <pc:sldMk cId="261253796" sldId="266"/>
            <ac:spMk id="3" creationId="{340CA24A-7939-87C0-E99D-445BEDE54C89}"/>
          </ac:spMkLst>
        </pc:spChg>
      </pc:sldChg>
      <pc:sldChg chg="addSp delSp modSp new mod setBg">
        <pc:chgData name="Amber Acord" userId="S::a.acord@akronzoo.org::4b3b1874-b3ef-407d-8481-e6d7d885114a" providerId="AD" clId="Web-{33EEDA3F-79F4-4AA4-AC77-393560A91AF1}" dt="2024-02-02T20:27:01.323" v="186"/>
        <pc:sldMkLst>
          <pc:docMk/>
          <pc:sldMk cId="4240510376" sldId="266"/>
        </pc:sldMkLst>
        <pc:spChg chg="mod">
          <ac:chgData name="Amber Acord" userId="S::a.acord@akronzoo.org::4b3b1874-b3ef-407d-8481-e6d7d885114a" providerId="AD" clId="Web-{33EEDA3F-79F4-4AA4-AC77-393560A91AF1}" dt="2024-02-02T20:27:01.323" v="186"/>
          <ac:spMkLst>
            <pc:docMk/>
            <pc:sldMk cId="4240510376" sldId="266"/>
            <ac:spMk id="2" creationId="{6F65CBF2-6980-68F3-DA79-CBA6B959AA72}"/>
          </ac:spMkLst>
        </pc:spChg>
        <pc:spChg chg="add del mod">
          <ac:chgData name="Amber Acord" userId="S::a.acord@akronzoo.org::4b3b1874-b3ef-407d-8481-e6d7d885114a" providerId="AD" clId="Web-{33EEDA3F-79F4-4AA4-AC77-393560A91AF1}" dt="2024-02-02T20:27:01.323" v="186"/>
          <ac:spMkLst>
            <pc:docMk/>
            <pc:sldMk cId="4240510376" sldId="266"/>
            <ac:spMk id="3" creationId="{A305B24A-6494-42D1-B035-66803BF722AA}"/>
          </ac:spMkLst>
        </pc:spChg>
        <pc:spChg chg="add">
          <ac:chgData name="Amber Acord" userId="S::a.acord@akronzoo.org::4b3b1874-b3ef-407d-8481-e6d7d885114a" providerId="AD" clId="Web-{33EEDA3F-79F4-4AA4-AC77-393560A91AF1}" dt="2024-02-02T20:27:01.323" v="186"/>
          <ac:spMkLst>
            <pc:docMk/>
            <pc:sldMk cId="4240510376" sldId="266"/>
            <ac:spMk id="6" creationId="{3B2E3793-BFE6-45A2-9B7B-E18844431C99}"/>
          </ac:spMkLst>
        </pc:spChg>
        <pc:spChg chg="add">
          <ac:chgData name="Amber Acord" userId="S::a.acord@akronzoo.org::4b3b1874-b3ef-407d-8481-e6d7d885114a" providerId="AD" clId="Web-{33EEDA3F-79F4-4AA4-AC77-393560A91AF1}" dt="2024-02-02T20:27:01.323" v="186"/>
          <ac:spMkLst>
            <pc:docMk/>
            <pc:sldMk cId="4240510376" sldId="266"/>
            <ac:spMk id="8" creationId="{1B15ED52-F352-441B-82BF-E0EA34836D08}"/>
          </ac:spMkLst>
        </pc:spChg>
        <pc:spChg chg="add del">
          <ac:chgData name="Amber Acord" userId="S::a.acord@akronzoo.org::4b3b1874-b3ef-407d-8481-e6d7d885114a" providerId="AD" clId="Web-{33EEDA3F-79F4-4AA4-AC77-393560A91AF1}" dt="2024-02-02T20:26:32.307" v="185"/>
          <ac:spMkLst>
            <pc:docMk/>
            <pc:sldMk cId="4240510376" sldId="266"/>
            <ac:spMk id="10" creationId="{6F4C891B-62D0-4250-AEB7-0F42BAD78D7D}"/>
          </ac:spMkLst>
        </pc:spChg>
        <pc:spChg chg="add del">
          <ac:chgData name="Amber Acord" userId="S::a.acord@akronzoo.org::4b3b1874-b3ef-407d-8481-e6d7d885114a" providerId="AD" clId="Web-{33EEDA3F-79F4-4AA4-AC77-393560A91AF1}" dt="2024-02-02T20:26:32.307" v="185"/>
          <ac:spMkLst>
            <pc:docMk/>
            <pc:sldMk cId="4240510376" sldId="266"/>
            <ac:spMk id="11" creationId="{A305B24A-6494-42D1-B035-66803BF722AA}"/>
          </ac:spMkLst>
        </pc:spChg>
        <pc:spChg chg="add">
          <ac:chgData name="Amber Acord" userId="S::a.acord@akronzoo.org::4b3b1874-b3ef-407d-8481-e6d7d885114a" providerId="AD" clId="Web-{33EEDA3F-79F4-4AA4-AC77-393560A91AF1}" dt="2024-02-02T20:27:01.323" v="186"/>
          <ac:spMkLst>
            <pc:docMk/>
            <pc:sldMk cId="4240510376" sldId="266"/>
            <ac:spMk id="12" creationId="{BC4C4868-CB8F-4AF9-9CDB-8108F2C19B67}"/>
          </ac:spMkLst>
        </pc:spChg>
        <pc:spChg chg="add">
          <ac:chgData name="Amber Acord" userId="S::a.acord@akronzoo.org::4b3b1874-b3ef-407d-8481-e6d7d885114a" providerId="AD" clId="Web-{33EEDA3F-79F4-4AA4-AC77-393560A91AF1}" dt="2024-02-02T20:27:01.323" v="186"/>
          <ac:spMkLst>
            <pc:docMk/>
            <pc:sldMk cId="4240510376" sldId="266"/>
            <ac:spMk id="14" creationId="{375E0459-6403-40CD-989D-56A4407CA12E}"/>
          </ac:spMkLst>
        </pc:spChg>
        <pc:spChg chg="add">
          <ac:chgData name="Amber Acord" userId="S::a.acord@akronzoo.org::4b3b1874-b3ef-407d-8481-e6d7d885114a" providerId="AD" clId="Web-{33EEDA3F-79F4-4AA4-AC77-393560A91AF1}" dt="2024-02-02T20:27:01.323" v="186"/>
          <ac:spMkLst>
            <pc:docMk/>
            <pc:sldMk cId="4240510376" sldId="266"/>
            <ac:spMk id="16" creationId="{53E5B1A8-3AC9-4BD1-9BBC-78CA94F2D1BA}"/>
          </ac:spMkLst>
        </pc:spChg>
        <pc:graphicFrameChg chg="add del">
          <ac:chgData name="Amber Acord" userId="S::a.acord@akronzoo.org::4b3b1874-b3ef-407d-8481-e6d7d885114a" providerId="AD" clId="Web-{33EEDA3F-79F4-4AA4-AC77-393560A91AF1}" dt="2024-02-02T20:26:21.166" v="181"/>
          <ac:graphicFrameMkLst>
            <pc:docMk/>
            <pc:sldMk cId="4240510376" sldId="266"/>
            <ac:graphicFrameMk id="5" creationId="{8F779F16-4E1F-C660-BB4C-FECCDF8161EB}"/>
          </ac:graphicFrameMkLst>
        </pc:graphicFrameChg>
        <pc:graphicFrameChg chg="add del">
          <ac:chgData name="Amber Acord" userId="S::a.acord@akronzoo.org::4b3b1874-b3ef-407d-8481-e6d7d885114a" providerId="AD" clId="Web-{33EEDA3F-79F4-4AA4-AC77-393560A91AF1}" dt="2024-02-02T20:26:23.447" v="183"/>
          <ac:graphicFrameMkLst>
            <pc:docMk/>
            <pc:sldMk cId="4240510376" sldId="266"/>
            <ac:graphicFrameMk id="7" creationId="{087FBFA3-7BCA-2F7E-5F5F-0C775BB79081}"/>
          </ac:graphicFrameMkLst>
        </pc:graphicFrameChg>
        <pc:picChg chg="add del">
          <ac:chgData name="Amber Acord" userId="S::a.acord@akronzoo.org::4b3b1874-b3ef-407d-8481-e6d7d885114a" providerId="AD" clId="Web-{33EEDA3F-79F4-4AA4-AC77-393560A91AF1}" dt="2024-02-02T20:26:32.307" v="185"/>
          <ac:picMkLst>
            <pc:docMk/>
            <pc:sldMk cId="4240510376" sldId="266"/>
            <ac:picMk id="9" creationId="{DA097BD5-1AC6-5270-21AD-B71324EAE560}"/>
          </ac:picMkLst>
        </pc:picChg>
      </pc:sldChg>
      <pc:sldChg chg="new">
        <pc:chgData name="Amber Acord" userId="S::a.acord@akronzoo.org::4b3b1874-b3ef-407d-8481-e6d7d885114a" providerId="AD" clId="Web-{33EEDA3F-79F4-4AA4-AC77-393560A91AF1}" dt="2024-02-02T20:24:06.741" v="47"/>
        <pc:sldMkLst>
          <pc:docMk/>
          <pc:sldMk cId="2451414215" sldId="267"/>
        </pc:sldMkLst>
      </pc:sldChg>
      <pc:sldChg chg="new">
        <pc:chgData name="Amber Acord" userId="S::a.acord@akronzoo.org::4b3b1874-b3ef-407d-8481-e6d7d885114a" providerId="AD" clId="Web-{33EEDA3F-79F4-4AA4-AC77-393560A91AF1}" dt="2024-02-02T20:24:07.054" v="48"/>
        <pc:sldMkLst>
          <pc:docMk/>
          <pc:sldMk cId="1636565844" sldId="268"/>
        </pc:sldMkLst>
      </pc:sldChg>
      <pc:sldChg chg="new">
        <pc:chgData name="Amber Acord" userId="S::a.acord@akronzoo.org::4b3b1874-b3ef-407d-8481-e6d7d885114a" providerId="AD" clId="Web-{33EEDA3F-79F4-4AA4-AC77-393560A91AF1}" dt="2024-02-02T20:24:07.210" v="49"/>
        <pc:sldMkLst>
          <pc:docMk/>
          <pc:sldMk cId="1941654989" sldId="269"/>
        </pc:sldMkLst>
      </pc:sldChg>
    </pc:docChg>
  </pc:docChgLst>
  <pc:docChgLst>
    <pc:chgData name="Amber Acord" userId="S::a.acord@akronzoo.org::4b3b1874-b3ef-407d-8481-e6d7d885114a" providerId="AD" clId="Web-{46FEA2B3-0724-C081-A371-92D5D6937CF2}"/>
    <pc:docChg chg="modSld">
      <pc:chgData name="Amber Acord" userId="S::a.acord@akronzoo.org::4b3b1874-b3ef-407d-8481-e6d7d885114a" providerId="AD" clId="Web-{46FEA2B3-0724-C081-A371-92D5D6937CF2}" dt="2024-02-02T20:34:55.655" v="61" actId="20577"/>
      <pc:docMkLst>
        <pc:docMk/>
      </pc:docMkLst>
      <pc:sldChg chg="addSp delSp modSp">
        <pc:chgData name="Amber Acord" userId="S::a.acord@akronzoo.org::4b3b1874-b3ef-407d-8481-e6d7d885114a" providerId="AD" clId="Web-{46FEA2B3-0724-C081-A371-92D5D6937CF2}" dt="2024-02-02T20:34:36.577" v="54" actId="1076"/>
        <pc:sldMkLst>
          <pc:docMk/>
          <pc:sldMk cId="4240510376" sldId="266"/>
        </pc:sldMkLst>
        <pc:spChg chg="mod">
          <ac:chgData name="Amber Acord" userId="S::a.acord@akronzoo.org::4b3b1874-b3ef-407d-8481-e6d7d885114a" providerId="AD" clId="Web-{46FEA2B3-0724-C081-A371-92D5D6937CF2}" dt="2024-02-02T20:34:36.577" v="54" actId="1076"/>
          <ac:spMkLst>
            <pc:docMk/>
            <pc:sldMk cId="4240510376" sldId="266"/>
            <ac:spMk id="2" creationId="{6F65CBF2-6980-68F3-DA79-CBA6B959AA72}"/>
          </ac:spMkLst>
        </pc:spChg>
        <pc:spChg chg="mod ord">
          <ac:chgData name="Amber Acord" userId="S::a.acord@akronzoo.org::4b3b1874-b3ef-407d-8481-e6d7d885114a" providerId="AD" clId="Web-{46FEA2B3-0724-C081-A371-92D5D6937CF2}" dt="2024-02-02T20:34:21.467" v="50" actId="20577"/>
          <ac:spMkLst>
            <pc:docMk/>
            <pc:sldMk cId="4240510376" sldId="266"/>
            <ac:spMk id="3" creationId="{A305B24A-6494-42D1-B035-66803BF722AA}"/>
          </ac:spMkLst>
        </pc:spChg>
        <pc:spChg chg="add del">
          <ac:chgData name="Amber Acord" userId="S::a.acord@akronzoo.org::4b3b1874-b3ef-407d-8481-e6d7d885114a" providerId="AD" clId="Web-{46FEA2B3-0724-C081-A371-92D5D6937CF2}" dt="2024-02-02T20:28:54.584" v="7"/>
          <ac:spMkLst>
            <pc:docMk/>
            <pc:sldMk cId="4240510376" sldId="266"/>
            <ac:spMk id="6" creationId="{3B2E3793-BFE6-45A2-9B7B-E18844431C99}"/>
          </ac:spMkLst>
        </pc:spChg>
        <pc:spChg chg="add del">
          <ac:chgData name="Amber Acord" userId="S::a.acord@akronzoo.org::4b3b1874-b3ef-407d-8481-e6d7d885114a" providerId="AD" clId="Web-{46FEA2B3-0724-C081-A371-92D5D6937CF2}" dt="2024-02-02T20:28:54.584" v="7"/>
          <ac:spMkLst>
            <pc:docMk/>
            <pc:sldMk cId="4240510376" sldId="266"/>
            <ac:spMk id="8" creationId="{1B15ED52-F352-441B-82BF-E0EA34836D08}"/>
          </ac:spMkLst>
        </pc:spChg>
        <pc:spChg chg="add del">
          <ac:chgData name="Amber Acord" userId="S::a.acord@akronzoo.org::4b3b1874-b3ef-407d-8481-e6d7d885114a" providerId="AD" clId="Web-{46FEA2B3-0724-C081-A371-92D5D6937CF2}" dt="2024-02-02T20:28:54.584" v="7"/>
          <ac:spMkLst>
            <pc:docMk/>
            <pc:sldMk cId="4240510376" sldId="266"/>
            <ac:spMk id="12" creationId="{BC4C4868-CB8F-4AF9-9CDB-8108F2C19B67}"/>
          </ac:spMkLst>
        </pc:spChg>
        <pc:spChg chg="add del">
          <ac:chgData name="Amber Acord" userId="S::a.acord@akronzoo.org::4b3b1874-b3ef-407d-8481-e6d7d885114a" providerId="AD" clId="Web-{46FEA2B3-0724-C081-A371-92D5D6937CF2}" dt="2024-02-02T20:28:54.584" v="7"/>
          <ac:spMkLst>
            <pc:docMk/>
            <pc:sldMk cId="4240510376" sldId="266"/>
            <ac:spMk id="14" creationId="{375E0459-6403-40CD-989D-56A4407CA12E}"/>
          </ac:spMkLst>
        </pc:spChg>
        <pc:spChg chg="add del">
          <ac:chgData name="Amber Acord" userId="S::a.acord@akronzoo.org::4b3b1874-b3ef-407d-8481-e6d7d885114a" providerId="AD" clId="Web-{46FEA2B3-0724-C081-A371-92D5D6937CF2}" dt="2024-02-02T20:28:54.584" v="7"/>
          <ac:spMkLst>
            <pc:docMk/>
            <pc:sldMk cId="4240510376" sldId="266"/>
            <ac:spMk id="16" creationId="{53E5B1A8-3AC9-4BD1-9BBC-78CA94F2D1BA}"/>
          </ac:spMkLst>
        </pc:spChg>
        <pc:spChg chg="add">
          <ac:chgData name="Amber Acord" userId="S::a.acord@akronzoo.org::4b3b1874-b3ef-407d-8481-e6d7d885114a" providerId="AD" clId="Web-{46FEA2B3-0724-C081-A371-92D5D6937CF2}" dt="2024-02-02T20:28:54.584" v="7"/>
          <ac:spMkLst>
            <pc:docMk/>
            <pc:sldMk cId="4240510376" sldId="266"/>
            <ac:spMk id="21" creationId="{E51BA4DF-2BD4-4EC2-B1DB-B27C8AC71864}"/>
          </ac:spMkLst>
        </pc:spChg>
        <pc:spChg chg="add del">
          <ac:chgData name="Amber Acord" userId="S::a.acord@akronzoo.org::4b3b1874-b3ef-407d-8481-e6d7d885114a" providerId="AD" clId="Web-{46FEA2B3-0724-C081-A371-92D5D6937CF2}" dt="2024-02-02T20:27:23.207" v="1"/>
          <ac:spMkLst>
            <pc:docMk/>
            <pc:sldMk cId="4240510376" sldId="266"/>
            <ac:spMk id="23" creationId="{6F4C891B-62D0-4250-AEB7-0F42BAD78D7D}"/>
          </ac:spMkLst>
        </pc:spChg>
        <pc:spChg chg="add del">
          <ac:chgData name="Amber Acord" userId="S::a.acord@akronzoo.org::4b3b1874-b3ef-407d-8481-e6d7d885114a" providerId="AD" clId="Web-{46FEA2B3-0724-C081-A371-92D5D6937CF2}" dt="2024-02-02T20:27:26.785" v="3"/>
          <ac:spMkLst>
            <pc:docMk/>
            <pc:sldMk cId="4240510376" sldId="266"/>
            <ac:spMk id="25" creationId="{6F4C891B-62D0-4250-AEB7-0F42BAD78D7D}"/>
          </ac:spMkLst>
        </pc:spChg>
        <pc:spChg chg="add del">
          <ac:chgData name="Amber Acord" userId="S::a.acord@akronzoo.org::4b3b1874-b3ef-407d-8481-e6d7d885114a" providerId="AD" clId="Web-{46FEA2B3-0724-C081-A371-92D5D6937CF2}" dt="2024-02-02T20:28:38.927" v="5"/>
          <ac:spMkLst>
            <pc:docMk/>
            <pc:sldMk cId="4240510376" sldId="266"/>
            <ac:spMk id="28" creationId="{6F4C891B-62D0-4250-AEB7-0F42BAD78D7D}"/>
          </ac:spMkLst>
        </pc:spChg>
        <pc:picChg chg="add mod">
          <ac:chgData name="Amber Acord" userId="S::a.acord@akronzoo.org::4b3b1874-b3ef-407d-8481-e6d7d885114a" providerId="AD" clId="Web-{46FEA2B3-0724-C081-A371-92D5D6937CF2}" dt="2024-02-02T20:28:54.584" v="7"/>
          <ac:picMkLst>
            <pc:docMk/>
            <pc:sldMk cId="4240510376" sldId="266"/>
            <ac:picMk id="4" creationId="{8695201D-F1C1-B5F4-3BA5-84ED5354BD82}"/>
          </ac:picMkLst>
        </pc:picChg>
        <pc:picChg chg="add del">
          <ac:chgData name="Amber Acord" userId="S::a.acord@akronzoo.org::4b3b1874-b3ef-407d-8481-e6d7d885114a" providerId="AD" clId="Web-{46FEA2B3-0724-C081-A371-92D5D6937CF2}" dt="2024-02-02T20:27:23.207" v="1"/>
          <ac:picMkLst>
            <pc:docMk/>
            <pc:sldMk cId="4240510376" sldId="266"/>
            <ac:picMk id="20" creationId="{78263DD0-5EFB-26C4-F050-687DE1AAC393}"/>
          </ac:picMkLst>
        </pc:picChg>
        <pc:picChg chg="add del">
          <ac:chgData name="Amber Acord" userId="S::a.acord@akronzoo.org::4b3b1874-b3ef-407d-8481-e6d7d885114a" providerId="AD" clId="Web-{46FEA2B3-0724-C081-A371-92D5D6937CF2}" dt="2024-02-02T20:27:26.785" v="3"/>
          <ac:picMkLst>
            <pc:docMk/>
            <pc:sldMk cId="4240510376" sldId="266"/>
            <ac:picMk id="26" creationId="{653543D5-804F-5173-DD6E-95B31DFD57B8}"/>
          </ac:picMkLst>
        </pc:picChg>
        <pc:picChg chg="add del">
          <ac:chgData name="Amber Acord" userId="S::a.acord@akronzoo.org::4b3b1874-b3ef-407d-8481-e6d7d885114a" providerId="AD" clId="Web-{46FEA2B3-0724-C081-A371-92D5D6937CF2}" dt="2024-02-02T20:28:38.927" v="5"/>
          <ac:picMkLst>
            <pc:docMk/>
            <pc:sldMk cId="4240510376" sldId="266"/>
            <ac:picMk id="29" creationId="{111AB08F-62DF-613A-2781-17EA89600EC5}"/>
          </ac:picMkLst>
        </pc:picChg>
      </pc:sldChg>
      <pc:sldChg chg="modSp">
        <pc:chgData name="Amber Acord" userId="S::a.acord@akronzoo.org::4b3b1874-b3ef-407d-8481-e6d7d885114a" providerId="AD" clId="Web-{46FEA2B3-0724-C081-A371-92D5D6937CF2}" dt="2024-02-02T20:34:55.655" v="61" actId="20577"/>
        <pc:sldMkLst>
          <pc:docMk/>
          <pc:sldMk cId="2451414215" sldId="267"/>
        </pc:sldMkLst>
        <pc:spChg chg="mod">
          <ac:chgData name="Amber Acord" userId="S::a.acord@akronzoo.org::4b3b1874-b3ef-407d-8481-e6d7d885114a" providerId="AD" clId="Web-{46FEA2B3-0724-C081-A371-92D5D6937CF2}" dt="2024-02-02T20:34:55.655" v="61" actId="20577"/>
          <ac:spMkLst>
            <pc:docMk/>
            <pc:sldMk cId="2451414215" sldId="267"/>
            <ac:spMk id="2" creationId="{CE6F2DDC-45B1-C9E9-C6C9-FF59E8AB2F60}"/>
          </ac:spMkLst>
        </pc:spChg>
      </pc:sldChg>
    </pc:docChg>
  </pc:docChgLst>
  <pc:docChgLst>
    <pc:chgData name="Amber Acord" userId="S::a.acord@akronzoo.org::4b3b1874-b3ef-407d-8481-e6d7d885114a" providerId="AD" clId="Web-{34F2970C-4608-403B-8134-7E4A441F4B8A}"/>
    <pc:docChg chg="addSld modSld sldOrd">
      <pc:chgData name="Amber Acord" userId="S::a.acord@akronzoo.org::4b3b1874-b3ef-407d-8481-e6d7d885114a" providerId="AD" clId="Web-{34F2970C-4608-403B-8134-7E4A441F4B8A}" dt="2024-01-23T13:22:38.898" v="30" actId="20577"/>
      <pc:docMkLst>
        <pc:docMk/>
      </pc:docMkLst>
      <pc:sldChg chg="addSp modSp mod setBg">
        <pc:chgData name="Amber Acord" userId="S::a.acord@akronzoo.org::4b3b1874-b3ef-407d-8481-e6d7d885114a" providerId="AD" clId="Web-{34F2970C-4608-403B-8134-7E4A441F4B8A}" dt="2024-01-23T13:21:31.895" v="27"/>
        <pc:sldMkLst>
          <pc:docMk/>
          <pc:sldMk cId="109857222" sldId="256"/>
        </pc:sldMkLst>
        <pc:spChg chg="mod">
          <ac:chgData name="Amber Acord" userId="S::a.acord@akronzoo.org::4b3b1874-b3ef-407d-8481-e6d7d885114a" providerId="AD" clId="Web-{34F2970C-4608-403B-8134-7E4A441F4B8A}" dt="2024-01-23T13:21:31.895" v="27"/>
          <ac:spMkLst>
            <pc:docMk/>
            <pc:sldMk cId="109857222" sldId="256"/>
            <ac:spMk id="2" creationId="{00000000-0000-0000-0000-000000000000}"/>
          </ac:spMkLst>
        </pc:spChg>
        <pc:spChg chg="mod">
          <ac:chgData name="Amber Acord" userId="S::a.acord@akronzoo.org::4b3b1874-b3ef-407d-8481-e6d7d885114a" providerId="AD" clId="Web-{34F2970C-4608-403B-8134-7E4A441F4B8A}" dt="2024-01-23T13:21:31.895" v="27"/>
          <ac:spMkLst>
            <pc:docMk/>
            <pc:sldMk cId="109857222" sldId="256"/>
            <ac:spMk id="3" creationId="{00000000-0000-0000-0000-000000000000}"/>
          </ac:spMkLst>
        </pc:spChg>
        <pc:spChg chg="add">
          <ac:chgData name="Amber Acord" userId="S::a.acord@akronzoo.org::4b3b1874-b3ef-407d-8481-e6d7d885114a" providerId="AD" clId="Web-{34F2970C-4608-403B-8134-7E4A441F4B8A}" dt="2024-01-23T13:21:31.895" v="27"/>
          <ac:spMkLst>
            <pc:docMk/>
            <pc:sldMk cId="109857222" sldId="256"/>
            <ac:spMk id="8" creationId="{D278ADA9-6383-4BDD-80D2-8899A402687B}"/>
          </ac:spMkLst>
        </pc:spChg>
        <pc:spChg chg="add">
          <ac:chgData name="Amber Acord" userId="S::a.acord@akronzoo.org::4b3b1874-b3ef-407d-8481-e6d7d885114a" providerId="AD" clId="Web-{34F2970C-4608-403B-8134-7E4A441F4B8A}" dt="2024-01-23T13:21:31.895" v="27"/>
          <ac:spMkLst>
            <pc:docMk/>
            <pc:sldMk cId="109857222" sldId="256"/>
            <ac:spMk id="10" creationId="{484B7147-B0F6-40ED-B5A2-FF72BC8198B6}"/>
          </ac:spMkLst>
        </pc:spChg>
        <pc:spChg chg="add">
          <ac:chgData name="Amber Acord" userId="S::a.acord@akronzoo.org::4b3b1874-b3ef-407d-8481-e6d7d885114a" providerId="AD" clId="Web-{34F2970C-4608-403B-8134-7E4A441F4B8A}" dt="2024-01-23T13:21:31.895" v="27"/>
          <ac:spMkLst>
            <pc:docMk/>
            <pc:sldMk cId="109857222" sldId="256"/>
            <ac:spMk id="12" creationId="{B36D2DE0-0628-4A9A-A59D-7BA8B5EB3022}"/>
          </ac:spMkLst>
        </pc:spChg>
        <pc:spChg chg="add">
          <ac:chgData name="Amber Acord" userId="S::a.acord@akronzoo.org::4b3b1874-b3ef-407d-8481-e6d7d885114a" providerId="AD" clId="Web-{34F2970C-4608-403B-8134-7E4A441F4B8A}" dt="2024-01-23T13:21:31.895" v="27"/>
          <ac:spMkLst>
            <pc:docMk/>
            <pc:sldMk cId="109857222" sldId="256"/>
            <ac:spMk id="14" creationId="{48E405C9-94BE-41DA-928C-DEC9A8550E9F}"/>
          </ac:spMkLst>
        </pc:spChg>
        <pc:spChg chg="add">
          <ac:chgData name="Amber Acord" userId="S::a.acord@akronzoo.org::4b3b1874-b3ef-407d-8481-e6d7d885114a" providerId="AD" clId="Web-{34F2970C-4608-403B-8134-7E4A441F4B8A}" dt="2024-01-23T13:21:31.895" v="27"/>
          <ac:spMkLst>
            <pc:docMk/>
            <pc:sldMk cId="109857222" sldId="256"/>
            <ac:spMk id="16" creationId="{D2091A72-D5BB-42AC-8FD3-F7747D90861E}"/>
          </ac:spMkLst>
        </pc:spChg>
        <pc:spChg chg="add">
          <ac:chgData name="Amber Acord" userId="S::a.acord@akronzoo.org::4b3b1874-b3ef-407d-8481-e6d7d885114a" providerId="AD" clId="Web-{34F2970C-4608-403B-8134-7E4A441F4B8A}" dt="2024-01-23T13:21:31.895" v="27"/>
          <ac:spMkLst>
            <pc:docMk/>
            <pc:sldMk cId="109857222" sldId="256"/>
            <ac:spMk id="18" creationId="{6ED12BFC-A737-46AF-8411-481112D54B0C}"/>
          </ac:spMkLst>
        </pc:spChg>
      </pc:sldChg>
      <pc:sldChg chg="new">
        <pc:chgData name="Amber Acord" userId="S::a.acord@akronzoo.org::4b3b1874-b3ef-407d-8481-e6d7d885114a" providerId="AD" clId="Web-{34F2970C-4608-403B-8134-7E4A441F4B8A}" dt="2024-01-23T13:20:54.988" v="26"/>
        <pc:sldMkLst>
          <pc:docMk/>
          <pc:sldMk cId="3279844819" sldId="257"/>
        </pc:sldMkLst>
      </pc:sldChg>
      <pc:sldChg chg="modSp add ord">
        <pc:chgData name="Amber Acord" userId="S::a.acord@akronzoo.org::4b3b1874-b3ef-407d-8481-e6d7d885114a" providerId="AD" clId="Web-{34F2970C-4608-403B-8134-7E4A441F4B8A}" dt="2024-01-23T13:22:38.898" v="30" actId="20577"/>
        <pc:sldMkLst>
          <pc:docMk/>
          <pc:sldMk cId="2989961286" sldId="263"/>
        </pc:sldMkLst>
        <pc:spChg chg="mod">
          <ac:chgData name="Amber Acord" userId="S::a.acord@akronzoo.org::4b3b1874-b3ef-407d-8481-e6d7d885114a" providerId="AD" clId="Web-{34F2970C-4608-403B-8134-7E4A441F4B8A}" dt="2024-01-23T13:22:38.898" v="30" actId="20577"/>
          <ac:spMkLst>
            <pc:docMk/>
            <pc:sldMk cId="2989961286" sldId="263"/>
            <ac:spMk id="3" creationId="{93F03040-37CD-0C57-78C3-D98ADD9F9630}"/>
          </ac:spMkLst>
        </pc:spChg>
      </pc:sldChg>
    </pc:docChg>
  </pc:docChgLst>
  <pc:docChgLst>
    <pc:chgData name="Amber Acord" userId="S::a.acord@akronzoo.org::4b3b1874-b3ef-407d-8481-e6d7d885114a" providerId="AD" clId="Web-{A161A214-24D8-4BB8-A46A-40D8272C25AA}"/>
    <pc:docChg chg="modSld">
      <pc:chgData name="Amber Acord" userId="S::a.acord@akronzoo.org::4b3b1874-b3ef-407d-8481-e6d7d885114a" providerId="AD" clId="Web-{A161A214-24D8-4BB8-A46A-40D8272C25AA}" dt="2024-02-29T13:51:00.252" v="133"/>
      <pc:docMkLst>
        <pc:docMk/>
      </pc:docMkLst>
      <pc:sldChg chg="modNotes">
        <pc:chgData name="Amber Acord" userId="S::a.acord@akronzoo.org::4b3b1874-b3ef-407d-8481-e6d7d885114a" providerId="AD" clId="Web-{A161A214-24D8-4BB8-A46A-40D8272C25AA}" dt="2024-02-29T13:51:00.252" v="133"/>
        <pc:sldMkLst>
          <pc:docMk/>
          <pc:sldMk cId="671422435" sldId="264"/>
        </pc:sldMkLst>
      </pc:sldChg>
    </pc:docChg>
  </pc:docChgLst>
  <pc:docChgLst>
    <pc:chgData name="Amber Acord" userId="S::a.acord@akronzoo.org::4b3b1874-b3ef-407d-8481-e6d7d885114a" providerId="AD" clId="Web-{EA59D088-9F0A-967D-4F5E-EF48B08C4169}"/>
    <pc:docChg chg="addSld modSld">
      <pc:chgData name="Amber Acord" userId="S::a.acord@akronzoo.org::4b3b1874-b3ef-407d-8481-e6d7d885114a" providerId="AD" clId="Web-{EA59D088-9F0A-967D-4F5E-EF48B08C4169}" dt="2024-02-20T19:39:09.718" v="661"/>
      <pc:docMkLst>
        <pc:docMk/>
      </pc:docMkLst>
      <pc:sldChg chg="modSp">
        <pc:chgData name="Amber Acord" userId="S::a.acord@akronzoo.org::4b3b1874-b3ef-407d-8481-e6d7d885114a" providerId="AD" clId="Web-{EA59D088-9F0A-967D-4F5E-EF48B08C4169}" dt="2024-02-20T17:00:26.798" v="2" actId="20577"/>
        <pc:sldMkLst>
          <pc:docMk/>
          <pc:sldMk cId="3279844819" sldId="257"/>
        </pc:sldMkLst>
        <pc:spChg chg="mod">
          <ac:chgData name="Amber Acord" userId="S::a.acord@akronzoo.org::4b3b1874-b3ef-407d-8481-e6d7d885114a" providerId="AD" clId="Web-{EA59D088-9F0A-967D-4F5E-EF48B08C4169}" dt="2024-02-20T17:00:26.798" v="2" actId="20577"/>
          <ac:spMkLst>
            <pc:docMk/>
            <pc:sldMk cId="3279844819" sldId="257"/>
            <ac:spMk id="3" creationId="{B4009BF4-C6E6-B877-BCE6-F8DB76A8C92C}"/>
          </ac:spMkLst>
        </pc:spChg>
      </pc:sldChg>
      <pc:sldChg chg="modSp">
        <pc:chgData name="Amber Acord" userId="S::a.acord@akronzoo.org::4b3b1874-b3ef-407d-8481-e6d7d885114a" providerId="AD" clId="Web-{EA59D088-9F0A-967D-4F5E-EF48B08C4169}" dt="2024-02-20T17:05:15.836" v="306" actId="20577"/>
        <pc:sldMkLst>
          <pc:docMk/>
          <pc:sldMk cId="2451414215" sldId="267"/>
        </pc:sldMkLst>
        <pc:spChg chg="mod">
          <ac:chgData name="Amber Acord" userId="S::a.acord@akronzoo.org::4b3b1874-b3ef-407d-8481-e6d7d885114a" providerId="AD" clId="Web-{EA59D088-9F0A-967D-4F5E-EF48B08C4169}" dt="2024-02-20T17:05:15.836" v="306" actId="20577"/>
          <ac:spMkLst>
            <pc:docMk/>
            <pc:sldMk cId="2451414215" sldId="267"/>
            <ac:spMk id="3" creationId="{D36DD07A-61DD-5ABA-1061-09FFF6D18C96}"/>
          </ac:spMkLst>
        </pc:spChg>
      </pc:sldChg>
      <pc:sldChg chg="addSp delSp modSp mod setBg">
        <pc:chgData name="Amber Acord" userId="S::a.acord@akronzoo.org::4b3b1874-b3ef-407d-8481-e6d7d885114a" providerId="AD" clId="Web-{EA59D088-9F0A-967D-4F5E-EF48B08C4169}" dt="2024-02-20T17:13:52.208" v="334"/>
        <pc:sldMkLst>
          <pc:docMk/>
          <pc:sldMk cId="1636565844" sldId="268"/>
        </pc:sldMkLst>
        <pc:spChg chg="mod">
          <ac:chgData name="Amber Acord" userId="S::a.acord@akronzoo.org::4b3b1874-b3ef-407d-8481-e6d7d885114a" providerId="AD" clId="Web-{EA59D088-9F0A-967D-4F5E-EF48B08C4169}" dt="2024-02-20T17:13:52.208" v="334"/>
          <ac:spMkLst>
            <pc:docMk/>
            <pc:sldMk cId="1636565844" sldId="268"/>
            <ac:spMk id="2" creationId="{6810B8ED-EB6A-E0BE-E243-3B23C4D0906B}"/>
          </ac:spMkLst>
        </pc:spChg>
        <pc:spChg chg="mod ord">
          <ac:chgData name="Amber Acord" userId="S::a.acord@akronzoo.org::4b3b1874-b3ef-407d-8481-e6d7d885114a" providerId="AD" clId="Web-{EA59D088-9F0A-967D-4F5E-EF48B08C4169}" dt="2024-02-20T17:13:52.208" v="334"/>
          <ac:spMkLst>
            <pc:docMk/>
            <pc:sldMk cId="1636565844" sldId="268"/>
            <ac:spMk id="3" creationId="{498F89B3-66D6-1A7F-6F9F-3B5082DF60D0}"/>
          </ac:spMkLst>
        </pc:spChg>
        <pc:spChg chg="add del">
          <ac:chgData name="Amber Acord" userId="S::a.acord@akronzoo.org::4b3b1874-b3ef-407d-8481-e6d7d885114a" providerId="AD" clId="Web-{EA59D088-9F0A-967D-4F5E-EF48B08C4169}" dt="2024-02-20T17:13:52.208" v="334"/>
          <ac:spMkLst>
            <pc:docMk/>
            <pc:sldMk cId="1636565844" sldId="268"/>
            <ac:spMk id="9" creationId="{F13C74B1-5B17-4795-BED0-7140497B445A}"/>
          </ac:spMkLst>
        </pc:spChg>
        <pc:spChg chg="add del">
          <ac:chgData name="Amber Acord" userId="S::a.acord@akronzoo.org::4b3b1874-b3ef-407d-8481-e6d7d885114a" providerId="AD" clId="Web-{EA59D088-9F0A-967D-4F5E-EF48B08C4169}" dt="2024-02-20T17:13:52.208" v="334"/>
          <ac:spMkLst>
            <pc:docMk/>
            <pc:sldMk cId="1636565844" sldId="268"/>
            <ac:spMk id="11" creationId="{D4974D33-8DC5-464E-8C6D-BE58F0669C17}"/>
          </ac:spMkLst>
        </pc:spChg>
        <pc:spChg chg="add del">
          <ac:chgData name="Amber Acord" userId="S::a.acord@akronzoo.org::4b3b1874-b3ef-407d-8481-e6d7d885114a" providerId="AD" clId="Web-{EA59D088-9F0A-967D-4F5E-EF48B08C4169}" dt="2024-02-20T17:13:14.270" v="325"/>
          <ac:spMkLst>
            <pc:docMk/>
            <pc:sldMk cId="1636565844" sldId="268"/>
            <ac:spMk id="16" creationId="{F94AA2BD-2E3F-4B1D-8127-5744B8115311}"/>
          </ac:spMkLst>
        </pc:spChg>
        <pc:spChg chg="add del">
          <ac:chgData name="Amber Acord" userId="S::a.acord@akronzoo.org::4b3b1874-b3ef-407d-8481-e6d7d885114a" providerId="AD" clId="Web-{EA59D088-9F0A-967D-4F5E-EF48B08C4169}" dt="2024-02-20T17:13:14.270" v="325"/>
          <ac:spMkLst>
            <pc:docMk/>
            <pc:sldMk cId="1636565844" sldId="268"/>
            <ac:spMk id="18" creationId="{4BD02261-2DC8-4AA8-9E16-7751AE892445}"/>
          </ac:spMkLst>
        </pc:spChg>
        <pc:spChg chg="add del">
          <ac:chgData name="Amber Acord" userId="S::a.acord@akronzoo.org::4b3b1874-b3ef-407d-8481-e6d7d885114a" providerId="AD" clId="Web-{EA59D088-9F0A-967D-4F5E-EF48B08C4169}" dt="2024-02-20T17:13:14.270" v="325"/>
          <ac:spMkLst>
            <pc:docMk/>
            <pc:sldMk cId="1636565844" sldId="268"/>
            <ac:spMk id="20" creationId="{3D752CF2-2291-40B5-B462-C17B174C10BC}"/>
          </ac:spMkLst>
        </pc:spChg>
        <pc:spChg chg="add del">
          <ac:chgData name="Amber Acord" userId="S::a.acord@akronzoo.org::4b3b1874-b3ef-407d-8481-e6d7d885114a" providerId="AD" clId="Web-{EA59D088-9F0A-967D-4F5E-EF48B08C4169}" dt="2024-02-20T17:13:29.426" v="329"/>
          <ac:spMkLst>
            <pc:docMk/>
            <pc:sldMk cId="1636565844" sldId="268"/>
            <ac:spMk id="24" creationId="{23E547B5-89CF-4EC0-96DE-25771AED0799}"/>
          </ac:spMkLst>
        </pc:spChg>
        <pc:spChg chg="add del">
          <ac:chgData name="Amber Acord" userId="S::a.acord@akronzoo.org::4b3b1874-b3ef-407d-8481-e6d7d885114a" providerId="AD" clId="Web-{EA59D088-9F0A-967D-4F5E-EF48B08C4169}" dt="2024-02-20T17:13:29.426" v="329"/>
          <ac:spMkLst>
            <pc:docMk/>
            <pc:sldMk cId="1636565844" sldId="268"/>
            <ac:spMk id="25" creationId="{3F0B8CEB-8279-4E5E-A0CE-1FC9F71736F2}"/>
          </ac:spMkLst>
        </pc:spChg>
        <pc:spChg chg="add del">
          <ac:chgData name="Amber Acord" userId="S::a.acord@akronzoo.org::4b3b1874-b3ef-407d-8481-e6d7d885114a" providerId="AD" clId="Web-{EA59D088-9F0A-967D-4F5E-EF48B08C4169}" dt="2024-02-20T17:13:39.348" v="331"/>
          <ac:spMkLst>
            <pc:docMk/>
            <pc:sldMk cId="1636565844" sldId="268"/>
            <ac:spMk id="27" creationId="{9F79630B-0F0B-446E-A637-38FA8F61D10E}"/>
          </ac:spMkLst>
        </pc:spChg>
        <pc:spChg chg="add del">
          <ac:chgData name="Amber Acord" userId="S::a.acord@akronzoo.org::4b3b1874-b3ef-407d-8481-e6d7d885114a" providerId="AD" clId="Web-{EA59D088-9F0A-967D-4F5E-EF48B08C4169}" dt="2024-02-20T17:13:39.348" v="331"/>
          <ac:spMkLst>
            <pc:docMk/>
            <pc:sldMk cId="1636565844" sldId="268"/>
            <ac:spMk id="28" creationId="{B3437C99-FC8E-4311-B48A-F0C4C329B154}"/>
          </ac:spMkLst>
        </pc:spChg>
        <pc:spChg chg="add del">
          <ac:chgData name="Amber Acord" userId="S::a.acord@akronzoo.org::4b3b1874-b3ef-407d-8481-e6d7d885114a" providerId="AD" clId="Web-{EA59D088-9F0A-967D-4F5E-EF48B08C4169}" dt="2024-02-20T17:13:52.208" v="333"/>
          <ac:spMkLst>
            <pc:docMk/>
            <pc:sldMk cId="1636565844" sldId="268"/>
            <ac:spMk id="30" creationId="{6B5E2835-4E47-45B3-9CFE-732FF7B05472}"/>
          </ac:spMkLst>
        </pc:spChg>
        <pc:spChg chg="add del">
          <ac:chgData name="Amber Acord" userId="S::a.acord@akronzoo.org::4b3b1874-b3ef-407d-8481-e6d7d885114a" providerId="AD" clId="Web-{EA59D088-9F0A-967D-4F5E-EF48B08C4169}" dt="2024-02-20T17:13:52.208" v="333"/>
          <ac:spMkLst>
            <pc:docMk/>
            <pc:sldMk cId="1636565844" sldId="268"/>
            <ac:spMk id="31" creationId="{5B45AD5D-AA52-4F7B-9362-576A39AD9E09}"/>
          </ac:spMkLst>
        </pc:spChg>
        <pc:spChg chg="add del">
          <ac:chgData name="Amber Acord" userId="S::a.acord@akronzoo.org::4b3b1874-b3ef-407d-8481-e6d7d885114a" providerId="AD" clId="Web-{EA59D088-9F0A-967D-4F5E-EF48B08C4169}" dt="2024-02-20T17:13:52.208" v="333"/>
          <ac:spMkLst>
            <pc:docMk/>
            <pc:sldMk cId="1636565844" sldId="268"/>
            <ac:spMk id="32" creationId="{AEDD7960-4866-4399-BEF6-DD1431AB4E34}"/>
          </ac:spMkLst>
        </pc:spChg>
        <pc:spChg chg="add del">
          <ac:chgData name="Amber Acord" userId="S::a.acord@akronzoo.org::4b3b1874-b3ef-407d-8481-e6d7d885114a" providerId="AD" clId="Web-{EA59D088-9F0A-967D-4F5E-EF48B08C4169}" dt="2024-02-20T17:13:52.208" v="333"/>
          <ac:spMkLst>
            <pc:docMk/>
            <pc:sldMk cId="1636565844" sldId="268"/>
            <ac:spMk id="33" creationId="{55D4142C-5077-457F-A6AD-3FECFDB39685}"/>
          </ac:spMkLst>
        </pc:spChg>
        <pc:spChg chg="add del">
          <ac:chgData name="Amber Acord" userId="S::a.acord@akronzoo.org::4b3b1874-b3ef-407d-8481-e6d7d885114a" providerId="AD" clId="Web-{EA59D088-9F0A-967D-4F5E-EF48B08C4169}" dt="2024-02-20T17:13:52.208" v="333"/>
          <ac:spMkLst>
            <pc:docMk/>
            <pc:sldMk cId="1636565844" sldId="268"/>
            <ac:spMk id="34" creationId="{7A5F0580-5EE9-419F-96EE-B6529EF6E7D0}"/>
          </ac:spMkLst>
        </pc:spChg>
        <pc:spChg chg="add">
          <ac:chgData name="Amber Acord" userId="S::a.acord@akronzoo.org::4b3b1874-b3ef-407d-8481-e6d7d885114a" providerId="AD" clId="Web-{EA59D088-9F0A-967D-4F5E-EF48B08C4169}" dt="2024-02-20T17:13:52.208" v="334"/>
          <ac:spMkLst>
            <pc:docMk/>
            <pc:sldMk cId="1636565844" sldId="268"/>
            <ac:spMk id="36" creationId="{9F7D5CDA-D291-4307-BF55-1381FED29634}"/>
          </ac:spMkLst>
        </pc:spChg>
        <pc:spChg chg="add">
          <ac:chgData name="Amber Acord" userId="S::a.acord@akronzoo.org::4b3b1874-b3ef-407d-8481-e6d7d885114a" providerId="AD" clId="Web-{EA59D088-9F0A-967D-4F5E-EF48B08C4169}" dt="2024-02-20T17:13:52.208" v="334"/>
          <ac:spMkLst>
            <pc:docMk/>
            <pc:sldMk cId="1636565844" sldId="268"/>
            <ac:spMk id="37" creationId="{59B296B9-C5A5-4E4F-9B60-C907B5F1466C}"/>
          </ac:spMkLst>
        </pc:spChg>
        <pc:spChg chg="add">
          <ac:chgData name="Amber Acord" userId="S::a.acord@akronzoo.org::4b3b1874-b3ef-407d-8481-e6d7d885114a" providerId="AD" clId="Web-{EA59D088-9F0A-967D-4F5E-EF48B08C4169}" dt="2024-02-20T17:13:52.208" v="334"/>
          <ac:spMkLst>
            <pc:docMk/>
            <pc:sldMk cId="1636565844" sldId="268"/>
            <ac:spMk id="38" creationId="{D0300FD3-5AF1-6305-15FA-9078072672E2}"/>
          </ac:spMkLst>
        </pc:spChg>
        <pc:picChg chg="add mod ord modCrop">
          <ac:chgData name="Amber Acord" userId="S::a.acord@akronzoo.org::4b3b1874-b3ef-407d-8481-e6d7d885114a" providerId="AD" clId="Web-{EA59D088-9F0A-967D-4F5E-EF48B08C4169}" dt="2024-02-20T17:13:52.208" v="334"/>
          <ac:picMkLst>
            <pc:docMk/>
            <pc:sldMk cId="1636565844" sldId="268"/>
            <ac:picMk id="4" creationId="{D8F8E342-82DA-FCE7-D8CD-6075B25DFD42}"/>
          </ac:picMkLst>
        </pc:picChg>
        <pc:cxnChg chg="add del">
          <ac:chgData name="Amber Acord" userId="S::a.acord@akronzoo.org::4b3b1874-b3ef-407d-8481-e6d7d885114a" providerId="AD" clId="Web-{EA59D088-9F0A-967D-4F5E-EF48B08C4169}" dt="2024-02-20T17:13:20.754" v="327"/>
          <ac:cxnSpMkLst>
            <pc:docMk/>
            <pc:sldMk cId="1636565844" sldId="268"/>
            <ac:cxnSpMk id="22" creationId="{249EDD1B-F94D-B4E6-ACAA-566B9A26FDE3}"/>
          </ac:cxnSpMkLst>
        </pc:cxnChg>
      </pc:sldChg>
      <pc:sldChg chg="addSp modSp mod setBg">
        <pc:chgData name="Amber Acord" userId="S::a.acord@akronzoo.org::4b3b1874-b3ef-407d-8481-e6d7d885114a" providerId="AD" clId="Web-{EA59D088-9F0A-967D-4F5E-EF48B08C4169}" dt="2024-02-20T17:48:49.275" v="496" actId="20577"/>
        <pc:sldMkLst>
          <pc:docMk/>
          <pc:sldMk cId="1941654989" sldId="269"/>
        </pc:sldMkLst>
        <pc:spChg chg="mod">
          <ac:chgData name="Amber Acord" userId="S::a.acord@akronzoo.org::4b3b1874-b3ef-407d-8481-e6d7d885114a" providerId="AD" clId="Web-{EA59D088-9F0A-967D-4F5E-EF48B08C4169}" dt="2024-02-20T17:48:01.680" v="407"/>
          <ac:spMkLst>
            <pc:docMk/>
            <pc:sldMk cId="1941654989" sldId="269"/>
            <ac:spMk id="2" creationId="{B131D385-8358-127D-B74F-027D206DC6B1}"/>
          </ac:spMkLst>
        </pc:spChg>
        <pc:spChg chg="mod">
          <ac:chgData name="Amber Acord" userId="S::a.acord@akronzoo.org::4b3b1874-b3ef-407d-8481-e6d7d885114a" providerId="AD" clId="Web-{EA59D088-9F0A-967D-4F5E-EF48B08C4169}" dt="2024-02-20T17:48:49.275" v="496" actId="20577"/>
          <ac:spMkLst>
            <pc:docMk/>
            <pc:sldMk cId="1941654989" sldId="269"/>
            <ac:spMk id="3" creationId="{98C04DAC-B3D2-CA1A-4EBE-A136B14EDBD7}"/>
          </ac:spMkLst>
        </pc:spChg>
        <pc:spChg chg="add">
          <ac:chgData name="Amber Acord" userId="S::a.acord@akronzoo.org::4b3b1874-b3ef-407d-8481-e6d7d885114a" providerId="AD" clId="Web-{EA59D088-9F0A-967D-4F5E-EF48B08C4169}" dt="2024-02-20T17:48:01.680" v="407"/>
          <ac:spMkLst>
            <pc:docMk/>
            <pc:sldMk cId="1941654989" sldId="269"/>
            <ac:spMk id="9" creationId="{2C61293E-6EBE-43EF-A52C-9BEBFD7679D4}"/>
          </ac:spMkLst>
        </pc:spChg>
        <pc:spChg chg="add">
          <ac:chgData name="Amber Acord" userId="S::a.acord@akronzoo.org::4b3b1874-b3ef-407d-8481-e6d7d885114a" providerId="AD" clId="Web-{EA59D088-9F0A-967D-4F5E-EF48B08C4169}" dt="2024-02-20T17:48:01.680" v="407"/>
          <ac:spMkLst>
            <pc:docMk/>
            <pc:sldMk cId="1941654989" sldId="269"/>
            <ac:spMk id="11" creationId="{21540236-BFD5-4A9D-8840-4703E7F76825}"/>
          </ac:spMkLst>
        </pc:spChg>
        <pc:picChg chg="add">
          <ac:chgData name="Amber Acord" userId="S::a.acord@akronzoo.org::4b3b1874-b3ef-407d-8481-e6d7d885114a" providerId="AD" clId="Web-{EA59D088-9F0A-967D-4F5E-EF48B08C4169}" dt="2024-02-20T17:48:01.680" v="407"/>
          <ac:picMkLst>
            <pc:docMk/>
            <pc:sldMk cId="1941654989" sldId="269"/>
            <ac:picMk id="5" creationId="{6AADCE20-7158-403A-D522-50EEF7604218}"/>
          </ac:picMkLst>
        </pc:picChg>
      </pc:sldChg>
      <pc:sldChg chg="addSp modSp new mod setBg">
        <pc:chgData name="Amber Acord" userId="S::a.acord@akronzoo.org::4b3b1874-b3ef-407d-8481-e6d7d885114a" providerId="AD" clId="Web-{EA59D088-9F0A-967D-4F5E-EF48B08C4169}" dt="2024-02-20T19:39:09.718" v="661"/>
        <pc:sldMkLst>
          <pc:docMk/>
          <pc:sldMk cId="1271060393" sldId="270"/>
        </pc:sldMkLst>
        <pc:spChg chg="mod">
          <ac:chgData name="Amber Acord" userId="S::a.acord@akronzoo.org::4b3b1874-b3ef-407d-8481-e6d7d885114a" providerId="AD" clId="Web-{EA59D088-9F0A-967D-4F5E-EF48B08C4169}" dt="2024-02-20T19:39:09.718" v="661"/>
          <ac:spMkLst>
            <pc:docMk/>
            <pc:sldMk cId="1271060393" sldId="270"/>
            <ac:spMk id="2" creationId="{85159E43-C518-E73C-0E55-7D0B6D8C9BE8}"/>
          </ac:spMkLst>
        </pc:spChg>
        <pc:spChg chg="mod">
          <ac:chgData name="Amber Acord" userId="S::a.acord@akronzoo.org::4b3b1874-b3ef-407d-8481-e6d7d885114a" providerId="AD" clId="Web-{EA59D088-9F0A-967D-4F5E-EF48B08C4169}" dt="2024-02-20T19:39:09.718" v="661"/>
          <ac:spMkLst>
            <pc:docMk/>
            <pc:sldMk cId="1271060393" sldId="270"/>
            <ac:spMk id="3" creationId="{4FF79CF7-45E7-F05F-3853-77338C9D79A8}"/>
          </ac:spMkLst>
        </pc:spChg>
        <pc:spChg chg="add">
          <ac:chgData name="Amber Acord" userId="S::a.acord@akronzoo.org::4b3b1874-b3ef-407d-8481-e6d7d885114a" providerId="AD" clId="Web-{EA59D088-9F0A-967D-4F5E-EF48B08C4169}" dt="2024-02-20T19:39:09.718" v="661"/>
          <ac:spMkLst>
            <pc:docMk/>
            <pc:sldMk cId="1271060393" sldId="270"/>
            <ac:spMk id="8" creationId="{09588DA8-065E-4F6F-8EFD-43104AB2E0CF}"/>
          </ac:spMkLst>
        </pc:spChg>
        <pc:spChg chg="add">
          <ac:chgData name="Amber Acord" userId="S::a.acord@akronzoo.org::4b3b1874-b3ef-407d-8481-e6d7d885114a" providerId="AD" clId="Web-{EA59D088-9F0A-967D-4F5E-EF48B08C4169}" dt="2024-02-20T19:39:09.718" v="661"/>
          <ac:spMkLst>
            <pc:docMk/>
            <pc:sldMk cId="1271060393" sldId="270"/>
            <ac:spMk id="10" creationId="{C4285719-470E-454C-AF62-8323075F1F5B}"/>
          </ac:spMkLst>
        </pc:spChg>
        <pc:spChg chg="add">
          <ac:chgData name="Amber Acord" userId="S::a.acord@akronzoo.org::4b3b1874-b3ef-407d-8481-e6d7d885114a" providerId="AD" clId="Web-{EA59D088-9F0A-967D-4F5E-EF48B08C4169}" dt="2024-02-20T19:39:09.718" v="661"/>
          <ac:spMkLst>
            <pc:docMk/>
            <pc:sldMk cId="1271060393" sldId="270"/>
            <ac:spMk id="12" creationId="{CD9FE4EF-C4D8-49A0-B2FF-81D8DB7D8A24}"/>
          </ac:spMkLst>
        </pc:spChg>
        <pc:spChg chg="add">
          <ac:chgData name="Amber Acord" userId="S::a.acord@akronzoo.org::4b3b1874-b3ef-407d-8481-e6d7d885114a" providerId="AD" clId="Web-{EA59D088-9F0A-967D-4F5E-EF48B08C4169}" dt="2024-02-20T19:39:09.718" v="661"/>
          <ac:spMkLst>
            <pc:docMk/>
            <pc:sldMk cId="1271060393" sldId="270"/>
            <ac:spMk id="14" creationId="{4300840D-0A0B-4512-BACA-B439D5B9C57C}"/>
          </ac:spMkLst>
        </pc:spChg>
        <pc:spChg chg="add">
          <ac:chgData name="Amber Acord" userId="S::a.acord@akronzoo.org::4b3b1874-b3ef-407d-8481-e6d7d885114a" providerId="AD" clId="Web-{EA59D088-9F0A-967D-4F5E-EF48B08C4169}" dt="2024-02-20T19:39:09.718" v="661"/>
          <ac:spMkLst>
            <pc:docMk/>
            <pc:sldMk cId="1271060393" sldId="270"/>
            <ac:spMk id="16" creationId="{D2B78728-A580-49A7-84F9-6EF6F583ADE0}"/>
          </ac:spMkLst>
        </pc:spChg>
        <pc:spChg chg="add">
          <ac:chgData name="Amber Acord" userId="S::a.acord@akronzoo.org::4b3b1874-b3ef-407d-8481-e6d7d885114a" providerId="AD" clId="Web-{EA59D088-9F0A-967D-4F5E-EF48B08C4169}" dt="2024-02-20T19:39:09.718" v="661"/>
          <ac:spMkLst>
            <pc:docMk/>
            <pc:sldMk cId="1271060393" sldId="270"/>
            <ac:spMk id="18" creationId="{38FAA1A1-D861-433F-88FA-1E9D6FD31D11}"/>
          </ac:spMkLst>
        </pc:spChg>
        <pc:spChg chg="add">
          <ac:chgData name="Amber Acord" userId="S::a.acord@akronzoo.org::4b3b1874-b3ef-407d-8481-e6d7d885114a" providerId="AD" clId="Web-{EA59D088-9F0A-967D-4F5E-EF48B08C4169}" dt="2024-02-20T19:39:09.718" v="661"/>
          <ac:spMkLst>
            <pc:docMk/>
            <pc:sldMk cId="1271060393" sldId="270"/>
            <ac:spMk id="20" creationId="{8D71EDA1-87BF-4D5D-AB79-F346FD19278A}"/>
          </ac:spMkLst>
        </pc:spChg>
      </pc:sldChg>
    </pc:docChg>
  </pc:docChgLst>
  <pc:docChgLst>
    <pc:chgData name="Amber Acord" userId="S::a.acord@akronzoo.org::4b3b1874-b3ef-407d-8481-e6d7d885114a" providerId="AD" clId="Web-{1AE15309-5D69-AB1D-21EF-1C6A65ABD9BB}"/>
    <pc:docChg chg="addSld modSld">
      <pc:chgData name="Amber Acord" userId="S::a.acord@akronzoo.org::4b3b1874-b3ef-407d-8481-e6d7d885114a" providerId="AD" clId="Web-{1AE15309-5D69-AB1D-21EF-1C6A65ABD9BB}" dt="2024-01-30T21:18:54.238" v="429" actId="20577"/>
      <pc:docMkLst>
        <pc:docMk/>
      </pc:docMkLst>
      <pc:sldChg chg="addSp delSp modSp mod setBg">
        <pc:chgData name="Amber Acord" userId="S::a.acord@akronzoo.org::4b3b1874-b3ef-407d-8481-e6d7d885114a" providerId="AD" clId="Web-{1AE15309-5D69-AB1D-21EF-1C6A65ABD9BB}" dt="2024-01-29T19:31:33.182" v="209" actId="20577"/>
        <pc:sldMkLst>
          <pc:docMk/>
          <pc:sldMk cId="3279844819" sldId="257"/>
        </pc:sldMkLst>
        <pc:spChg chg="mod">
          <ac:chgData name="Amber Acord" userId="S::a.acord@akronzoo.org::4b3b1874-b3ef-407d-8481-e6d7d885114a" providerId="AD" clId="Web-{1AE15309-5D69-AB1D-21EF-1C6A65ABD9BB}" dt="2024-01-29T17:27:52.817" v="173" actId="1076"/>
          <ac:spMkLst>
            <pc:docMk/>
            <pc:sldMk cId="3279844819" sldId="257"/>
            <ac:spMk id="2" creationId="{31D8DE55-C565-7835-DB78-FD8672112C29}"/>
          </ac:spMkLst>
        </pc:spChg>
        <pc:spChg chg="mod">
          <ac:chgData name="Amber Acord" userId="S::a.acord@akronzoo.org::4b3b1874-b3ef-407d-8481-e6d7d885114a" providerId="AD" clId="Web-{1AE15309-5D69-AB1D-21EF-1C6A65ABD9BB}" dt="2024-01-29T19:31:33.182" v="209" actId="20577"/>
          <ac:spMkLst>
            <pc:docMk/>
            <pc:sldMk cId="3279844819" sldId="257"/>
            <ac:spMk id="3" creationId="{B4009BF4-C6E6-B877-BCE6-F8DB76A8C92C}"/>
          </ac:spMkLst>
        </pc:spChg>
        <pc:spChg chg="add del">
          <ac:chgData name="Amber Acord" userId="S::a.acord@akronzoo.org::4b3b1874-b3ef-407d-8481-e6d7d885114a" providerId="AD" clId="Web-{1AE15309-5D69-AB1D-21EF-1C6A65ABD9BB}" dt="2024-01-29T17:27:48.676" v="172"/>
          <ac:spMkLst>
            <pc:docMk/>
            <pc:sldMk cId="3279844819" sldId="257"/>
            <ac:spMk id="9" creationId="{2C61293E-6EBE-43EF-A52C-9BEBFD7679D4}"/>
          </ac:spMkLst>
        </pc:spChg>
        <pc:spChg chg="add del">
          <ac:chgData name="Amber Acord" userId="S::a.acord@akronzoo.org::4b3b1874-b3ef-407d-8481-e6d7d885114a" providerId="AD" clId="Web-{1AE15309-5D69-AB1D-21EF-1C6A65ABD9BB}" dt="2024-01-29T17:27:48.676" v="172"/>
          <ac:spMkLst>
            <pc:docMk/>
            <pc:sldMk cId="3279844819" sldId="257"/>
            <ac:spMk id="11" creationId="{21540236-BFD5-4A9D-8840-4703E7F76825}"/>
          </ac:spMkLst>
        </pc:spChg>
        <pc:spChg chg="add del">
          <ac:chgData name="Amber Acord" userId="S::a.acord@akronzoo.org::4b3b1874-b3ef-407d-8481-e6d7d885114a" providerId="AD" clId="Web-{1AE15309-5D69-AB1D-21EF-1C6A65ABD9BB}" dt="2024-01-29T17:27:48.676" v="172"/>
          <ac:spMkLst>
            <pc:docMk/>
            <pc:sldMk cId="3279844819" sldId="257"/>
            <ac:spMk id="16" creationId="{F13C74B1-5B17-4795-BED0-7140497B445A}"/>
          </ac:spMkLst>
        </pc:spChg>
        <pc:spChg chg="add del">
          <ac:chgData name="Amber Acord" userId="S::a.acord@akronzoo.org::4b3b1874-b3ef-407d-8481-e6d7d885114a" providerId="AD" clId="Web-{1AE15309-5D69-AB1D-21EF-1C6A65ABD9BB}" dt="2024-01-29T17:27:48.676" v="172"/>
          <ac:spMkLst>
            <pc:docMk/>
            <pc:sldMk cId="3279844819" sldId="257"/>
            <ac:spMk id="18" creationId="{D4974D33-8DC5-464E-8C6D-BE58F0669C17}"/>
          </ac:spMkLst>
        </pc:spChg>
        <pc:picChg chg="add mod ord">
          <ac:chgData name="Amber Acord" userId="S::a.acord@akronzoo.org::4b3b1874-b3ef-407d-8481-e6d7d885114a" providerId="AD" clId="Web-{1AE15309-5D69-AB1D-21EF-1C6A65ABD9BB}" dt="2024-01-29T17:27:48.676" v="172"/>
          <ac:picMkLst>
            <pc:docMk/>
            <pc:sldMk cId="3279844819" sldId="257"/>
            <ac:picMk id="5" creationId="{BFB4C9E1-A041-2695-8AE6-3A200F9A75C9}"/>
          </ac:picMkLst>
        </pc:picChg>
      </pc:sldChg>
      <pc:sldChg chg="addSp delSp modSp new mod setBg">
        <pc:chgData name="Amber Acord" userId="S::a.acord@akronzoo.org::4b3b1874-b3ef-407d-8481-e6d7d885114a" providerId="AD" clId="Web-{1AE15309-5D69-AB1D-21EF-1C6A65ABD9BB}" dt="2024-01-29T19:36:31.621" v="231" actId="1076"/>
        <pc:sldMkLst>
          <pc:docMk/>
          <pc:sldMk cId="671422435" sldId="264"/>
        </pc:sldMkLst>
        <pc:spChg chg="mod">
          <ac:chgData name="Amber Acord" userId="S::a.acord@akronzoo.org::4b3b1874-b3ef-407d-8481-e6d7d885114a" providerId="AD" clId="Web-{1AE15309-5D69-AB1D-21EF-1C6A65ABD9BB}" dt="2024-01-29T19:36:24.793" v="229"/>
          <ac:spMkLst>
            <pc:docMk/>
            <pc:sldMk cId="671422435" sldId="264"/>
            <ac:spMk id="2" creationId="{DB337B4C-F176-AA9F-B8E5-F1D1F64A5E46}"/>
          </ac:spMkLst>
        </pc:spChg>
        <pc:spChg chg="del">
          <ac:chgData name="Amber Acord" userId="S::a.acord@akronzoo.org::4b3b1874-b3ef-407d-8481-e6d7d885114a" providerId="AD" clId="Web-{1AE15309-5D69-AB1D-21EF-1C6A65ABD9BB}" dt="2024-01-29T19:36:01.340" v="213"/>
          <ac:spMkLst>
            <pc:docMk/>
            <pc:sldMk cId="671422435" sldId="264"/>
            <ac:spMk id="3" creationId="{43051250-503D-6916-5172-82623CC88DBF}"/>
          </ac:spMkLst>
        </pc:spChg>
        <pc:spChg chg="add del">
          <ac:chgData name="Amber Acord" userId="S::a.acord@akronzoo.org::4b3b1874-b3ef-407d-8481-e6d7d885114a" providerId="AD" clId="Web-{1AE15309-5D69-AB1D-21EF-1C6A65ABD9BB}" dt="2024-01-29T19:36:24.778" v="228"/>
          <ac:spMkLst>
            <pc:docMk/>
            <pc:sldMk cId="671422435" sldId="264"/>
            <ac:spMk id="9" creationId="{6753252F-4873-4F63-801D-CC719279A7D5}"/>
          </ac:spMkLst>
        </pc:spChg>
        <pc:spChg chg="add del">
          <ac:chgData name="Amber Acord" userId="S::a.acord@akronzoo.org::4b3b1874-b3ef-407d-8481-e6d7d885114a" providerId="AD" clId="Web-{1AE15309-5D69-AB1D-21EF-1C6A65ABD9BB}" dt="2024-01-29T19:36:24.778" v="228"/>
          <ac:spMkLst>
            <pc:docMk/>
            <pc:sldMk cId="671422435" sldId="264"/>
            <ac:spMk id="11" creationId="{047C8CCB-F95D-4249-92DD-651249D3535A}"/>
          </ac:spMkLst>
        </pc:spChg>
        <pc:spChg chg="add">
          <ac:chgData name="Amber Acord" userId="S::a.acord@akronzoo.org::4b3b1874-b3ef-407d-8481-e6d7d885114a" providerId="AD" clId="Web-{1AE15309-5D69-AB1D-21EF-1C6A65ABD9BB}" dt="2024-01-29T19:36:24.793" v="229"/>
          <ac:spMkLst>
            <pc:docMk/>
            <pc:sldMk cId="671422435" sldId="264"/>
            <ac:spMk id="13" creationId="{A4AC5506-6312-4701-8D3C-40187889A947}"/>
          </ac:spMkLst>
        </pc:spChg>
        <pc:picChg chg="add mod ord">
          <ac:chgData name="Amber Acord" userId="S::a.acord@akronzoo.org::4b3b1874-b3ef-407d-8481-e6d7d885114a" providerId="AD" clId="Web-{1AE15309-5D69-AB1D-21EF-1C6A65ABD9BB}" dt="2024-01-29T19:36:31.621" v="231" actId="1076"/>
          <ac:picMkLst>
            <pc:docMk/>
            <pc:sldMk cId="671422435" sldId="264"/>
            <ac:picMk id="4" creationId="{F119C0A8-3856-8627-D2E9-71CD12D4EEE8}"/>
          </ac:picMkLst>
        </pc:picChg>
      </pc:sldChg>
      <pc:sldChg chg="addSp modSp new mod setBg">
        <pc:chgData name="Amber Acord" userId="S::a.acord@akronzoo.org::4b3b1874-b3ef-407d-8481-e6d7d885114a" providerId="AD" clId="Web-{1AE15309-5D69-AB1D-21EF-1C6A65ABD9BB}" dt="2024-01-30T21:18:54.238" v="429" actId="20577"/>
        <pc:sldMkLst>
          <pc:docMk/>
          <pc:sldMk cId="1240391913" sldId="265"/>
        </pc:sldMkLst>
        <pc:spChg chg="mod">
          <ac:chgData name="Amber Acord" userId="S::a.acord@akronzoo.org::4b3b1874-b3ef-407d-8481-e6d7d885114a" providerId="AD" clId="Web-{1AE15309-5D69-AB1D-21EF-1C6A65ABD9BB}" dt="2024-01-30T21:16:32.155" v="427"/>
          <ac:spMkLst>
            <pc:docMk/>
            <pc:sldMk cId="1240391913" sldId="265"/>
            <ac:spMk id="2" creationId="{19C97F1C-6B96-54B8-9476-D66500FECC70}"/>
          </ac:spMkLst>
        </pc:spChg>
        <pc:spChg chg="mod">
          <ac:chgData name="Amber Acord" userId="S::a.acord@akronzoo.org::4b3b1874-b3ef-407d-8481-e6d7d885114a" providerId="AD" clId="Web-{1AE15309-5D69-AB1D-21EF-1C6A65ABD9BB}" dt="2024-01-30T21:18:54.238" v="429" actId="20577"/>
          <ac:spMkLst>
            <pc:docMk/>
            <pc:sldMk cId="1240391913" sldId="265"/>
            <ac:spMk id="3" creationId="{1D0899FF-CE67-BE90-22D4-44F40D7CA581}"/>
          </ac:spMkLst>
        </pc:spChg>
        <pc:spChg chg="add">
          <ac:chgData name="Amber Acord" userId="S::a.acord@akronzoo.org::4b3b1874-b3ef-407d-8481-e6d7d885114a" providerId="AD" clId="Web-{1AE15309-5D69-AB1D-21EF-1C6A65ABD9BB}" dt="2024-01-30T21:16:32.155" v="427"/>
          <ac:spMkLst>
            <pc:docMk/>
            <pc:sldMk cId="1240391913" sldId="265"/>
            <ac:spMk id="8" creationId="{1B15ED52-F352-441B-82BF-E0EA34836D08}"/>
          </ac:spMkLst>
        </pc:spChg>
        <pc:spChg chg="add">
          <ac:chgData name="Amber Acord" userId="S::a.acord@akronzoo.org::4b3b1874-b3ef-407d-8481-e6d7d885114a" providerId="AD" clId="Web-{1AE15309-5D69-AB1D-21EF-1C6A65ABD9BB}" dt="2024-01-30T21:16:32.155" v="427"/>
          <ac:spMkLst>
            <pc:docMk/>
            <pc:sldMk cId="1240391913" sldId="265"/>
            <ac:spMk id="10" creationId="{3B2E3793-BFE6-45A2-9B7B-E18844431C99}"/>
          </ac:spMkLst>
        </pc:spChg>
        <pc:spChg chg="add">
          <ac:chgData name="Amber Acord" userId="S::a.acord@akronzoo.org::4b3b1874-b3ef-407d-8481-e6d7d885114a" providerId="AD" clId="Web-{1AE15309-5D69-AB1D-21EF-1C6A65ABD9BB}" dt="2024-01-30T21:16:32.155" v="427"/>
          <ac:spMkLst>
            <pc:docMk/>
            <pc:sldMk cId="1240391913" sldId="265"/>
            <ac:spMk id="12" creationId="{BC4C4868-CB8F-4AF9-9CDB-8108F2C19B67}"/>
          </ac:spMkLst>
        </pc:spChg>
        <pc:spChg chg="add">
          <ac:chgData name="Amber Acord" userId="S::a.acord@akronzoo.org::4b3b1874-b3ef-407d-8481-e6d7d885114a" providerId="AD" clId="Web-{1AE15309-5D69-AB1D-21EF-1C6A65ABD9BB}" dt="2024-01-30T21:16:32.155" v="427"/>
          <ac:spMkLst>
            <pc:docMk/>
            <pc:sldMk cId="1240391913" sldId="265"/>
            <ac:spMk id="14" creationId="{375E0459-6403-40CD-989D-56A4407CA12E}"/>
          </ac:spMkLst>
        </pc:spChg>
        <pc:spChg chg="add">
          <ac:chgData name="Amber Acord" userId="S::a.acord@akronzoo.org::4b3b1874-b3ef-407d-8481-e6d7d885114a" providerId="AD" clId="Web-{1AE15309-5D69-AB1D-21EF-1C6A65ABD9BB}" dt="2024-01-30T21:16:32.155" v="427"/>
          <ac:spMkLst>
            <pc:docMk/>
            <pc:sldMk cId="1240391913" sldId="265"/>
            <ac:spMk id="16" creationId="{53E5B1A8-3AC9-4BD1-9BBC-78CA94F2D1BA}"/>
          </ac:spMkLst>
        </pc:spChg>
      </pc:sldChg>
      <pc:sldChg chg="new">
        <pc:chgData name="Amber Acord" userId="S::a.acord@akronzoo.org::4b3b1874-b3ef-407d-8481-e6d7d885114a" providerId="AD" clId="Web-{1AE15309-5D69-AB1D-21EF-1C6A65ABD9BB}" dt="2024-01-29T19:31:38.120" v="212"/>
        <pc:sldMkLst>
          <pc:docMk/>
          <pc:sldMk cId="261253796" sldId="266"/>
        </pc:sldMkLst>
      </pc:sldChg>
    </pc:docChg>
  </pc:docChgLst>
  <pc:docChgLst>
    <pc:chgData name="Amber Acord" userId="S::a.acord@akronzoo.org::4b3b1874-b3ef-407d-8481-e6d7d885114a" providerId="AD" clId="Web-{6DD03578-7557-EE86-A258-B122A2DB9F1B}"/>
    <pc:docChg chg="modSld">
      <pc:chgData name="Amber Acord" userId="S::a.acord@akronzoo.org::4b3b1874-b3ef-407d-8481-e6d7d885114a" providerId="AD" clId="Web-{6DD03578-7557-EE86-A258-B122A2DB9F1B}" dt="2024-02-05T15:19:58.446" v="231"/>
      <pc:docMkLst>
        <pc:docMk/>
      </pc:docMkLst>
      <pc:sldChg chg="addSp delSp modSp mod setBg">
        <pc:chgData name="Amber Acord" userId="S::a.acord@akronzoo.org::4b3b1874-b3ef-407d-8481-e6d7d885114a" providerId="AD" clId="Web-{6DD03578-7557-EE86-A258-B122A2DB9F1B}" dt="2024-02-05T15:19:58.446" v="231"/>
        <pc:sldMkLst>
          <pc:docMk/>
          <pc:sldMk cId="2451414215" sldId="267"/>
        </pc:sldMkLst>
        <pc:spChg chg="mod ord">
          <ac:chgData name="Amber Acord" userId="S::a.acord@akronzoo.org::4b3b1874-b3ef-407d-8481-e6d7d885114a" providerId="AD" clId="Web-{6DD03578-7557-EE86-A258-B122A2DB9F1B}" dt="2024-02-05T15:19:58.446" v="231"/>
          <ac:spMkLst>
            <pc:docMk/>
            <pc:sldMk cId="2451414215" sldId="267"/>
            <ac:spMk id="2" creationId="{CE6F2DDC-45B1-C9E9-C6C9-FF59E8AB2F60}"/>
          </ac:spMkLst>
        </pc:spChg>
        <pc:spChg chg="mod">
          <ac:chgData name="Amber Acord" userId="S::a.acord@akronzoo.org::4b3b1874-b3ef-407d-8481-e6d7d885114a" providerId="AD" clId="Web-{6DD03578-7557-EE86-A258-B122A2DB9F1B}" dt="2024-02-05T15:19:58.446" v="231"/>
          <ac:spMkLst>
            <pc:docMk/>
            <pc:sldMk cId="2451414215" sldId="267"/>
            <ac:spMk id="3" creationId="{D36DD07A-61DD-5ABA-1061-09FFF6D18C96}"/>
          </ac:spMkLst>
        </pc:spChg>
        <pc:spChg chg="add">
          <ac:chgData name="Amber Acord" userId="S::a.acord@akronzoo.org::4b3b1874-b3ef-407d-8481-e6d7d885114a" providerId="AD" clId="Web-{6DD03578-7557-EE86-A258-B122A2DB9F1B}" dt="2024-02-05T15:19:58.446" v="231"/>
          <ac:spMkLst>
            <pc:docMk/>
            <pc:sldMk cId="2451414215" sldId="267"/>
            <ac:spMk id="14" creationId="{3ECBE1F1-D69B-4AFA-ABD5-8E41720EF6DE}"/>
          </ac:spMkLst>
        </pc:spChg>
        <pc:spChg chg="add">
          <ac:chgData name="Amber Acord" userId="S::a.acord@akronzoo.org::4b3b1874-b3ef-407d-8481-e6d7d885114a" providerId="AD" clId="Web-{6DD03578-7557-EE86-A258-B122A2DB9F1B}" dt="2024-02-05T15:19:58.446" v="231"/>
          <ac:spMkLst>
            <pc:docMk/>
            <pc:sldMk cId="2451414215" sldId="267"/>
            <ac:spMk id="16" creationId="{603A6265-E10C-4B85-9C20-E75FCAF9CC63}"/>
          </ac:spMkLst>
        </pc:spChg>
        <pc:picChg chg="add mod">
          <ac:chgData name="Amber Acord" userId="S::a.acord@akronzoo.org::4b3b1874-b3ef-407d-8481-e6d7d885114a" providerId="AD" clId="Web-{6DD03578-7557-EE86-A258-B122A2DB9F1B}" dt="2024-02-05T15:19:58.446" v="231"/>
          <ac:picMkLst>
            <pc:docMk/>
            <pc:sldMk cId="2451414215" sldId="267"/>
            <ac:picMk id="5" creationId="{95337B3A-C1E0-53BC-4F6D-E6577B8837ED}"/>
          </ac:picMkLst>
        </pc:picChg>
        <pc:cxnChg chg="add del">
          <ac:chgData name="Amber Acord" userId="S::a.acord@akronzoo.org::4b3b1874-b3ef-407d-8481-e6d7d885114a" providerId="AD" clId="Web-{6DD03578-7557-EE86-A258-B122A2DB9F1B}" dt="2024-02-05T15:19:58.446" v="231"/>
          <ac:cxnSpMkLst>
            <pc:docMk/>
            <pc:sldMk cId="2451414215" sldId="267"/>
            <ac:cxnSpMk id="9" creationId="{1503BFE4-729B-D9D0-C17B-501E6AF1127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114B-5FC6-41BC-BCC8-10849C133C9C}" type="datetimeFigureOut">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3E331-A0FA-4D98-A6CD-5353C42DEECA}" type="slidenum">
              <a:t>‹#›</a:t>
            </a:fld>
            <a:endParaRPr lang="en-US"/>
          </a:p>
        </p:txBody>
      </p:sp>
    </p:spTree>
    <p:extLst>
      <p:ext uri="{BB962C8B-B14F-4D97-AF65-F5344CB8AC3E}">
        <p14:creationId xmlns:p14="http://schemas.microsoft.com/office/powerpoint/2010/main" val="394275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Incident Commander-In charge of the ICT daily, they coordinate responses and ensure procedures are followed</a:t>
            </a:r>
          </a:p>
          <a:p>
            <a:r>
              <a:rPr lang="en-US" dirty="0">
                <a:cs typeface="Calibri"/>
              </a:rPr>
              <a:t>Documentation Specialis-logs daily information, codes and is the point person if 911 needs to be called</a:t>
            </a:r>
          </a:p>
          <a:p>
            <a:r>
              <a:rPr lang="en-US" dirty="0">
                <a:cs typeface="Calibri"/>
              </a:rPr>
              <a:t>Guest Chief-responsible for guest safety during the day</a:t>
            </a:r>
          </a:p>
          <a:p>
            <a:r>
              <a:rPr lang="en-US" dirty="0">
                <a:cs typeface="Calibri"/>
              </a:rPr>
              <a:t>Animal Chief-responsible for animal safety, and keeper safety</a:t>
            </a:r>
          </a:p>
          <a:p>
            <a:r>
              <a:rPr lang="en-US" dirty="0">
                <a:cs typeface="Calibri"/>
              </a:rPr>
              <a:t>Immobilization-responsible for animal recapture</a:t>
            </a:r>
          </a:p>
          <a:p>
            <a:r>
              <a:rPr lang="en-US" dirty="0">
                <a:cs typeface="Calibri"/>
              </a:rPr>
              <a:t>Facilities Chief-responsible for physical assets safety</a:t>
            </a:r>
          </a:p>
          <a:p>
            <a:r>
              <a:rPr lang="en-US" dirty="0">
                <a:cs typeface="Calibri"/>
              </a:rPr>
              <a:t>Public Information Officer-responsible for any media/external </a:t>
            </a:r>
            <a:r>
              <a:rPr lang="en-US" dirty="0" err="1">
                <a:cs typeface="Calibri"/>
              </a:rPr>
              <a:t>communciation</a:t>
            </a:r>
          </a:p>
        </p:txBody>
      </p:sp>
      <p:sp>
        <p:nvSpPr>
          <p:cNvPr id="4" name="Slide Number Placeholder 3"/>
          <p:cNvSpPr>
            <a:spLocks noGrp="1"/>
          </p:cNvSpPr>
          <p:nvPr>
            <p:ph type="sldNum" sz="quarter" idx="5"/>
          </p:nvPr>
        </p:nvSpPr>
        <p:spPr/>
        <p:txBody>
          <a:bodyPr/>
          <a:lstStyle/>
          <a:p>
            <a:fld id="{8C43E331-A0FA-4D98-A6CD-5353C42DEECA}" type="slidenum">
              <a:t>4</a:t>
            </a:fld>
            <a:endParaRPr lang="en-US"/>
          </a:p>
        </p:txBody>
      </p:sp>
    </p:spTree>
    <p:extLst>
      <p:ext uri="{BB962C8B-B14F-4D97-AF65-F5344CB8AC3E}">
        <p14:creationId xmlns:p14="http://schemas.microsoft.com/office/powerpoint/2010/main" val="213939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3315031" y="1380754"/>
            <a:ext cx="5561938" cy="2513516"/>
          </a:xfrm>
        </p:spPr>
        <p:txBody>
          <a:bodyPr>
            <a:normAutofit/>
          </a:bodyPr>
          <a:lstStyle/>
          <a:p>
            <a:r>
              <a:rPr lang="en-US" dirty="0">
                <a:ea typeface="Calibri Light"/>
                <a:cs typeface="Calibri Light"/>
              </a:rPr>
              <a:t>Incident Command Team</a:t>
            </a:r>
            <a:endParaRPr lang="en-US" dirty="0"/>
          </a:p>
        </p:txBody>
      </p:sp>
      <p:sp>
        <p:nvSpPr>
          <p:cNvPr id="3" name="Subtitle 2"/>
          <p:cNvSpPr>
            <a:spLocks noGrp="1"/>
          </p:cNvSpPr>
          <p:nvPr>
            <p:ph type="subTitle" idx="1"/>
          </p:nvPr>
        </p:nvSpPr>
        <p:spPr>
          <a:xfrm>
            <a:off x="3315031" y="4076802"/>
            <a:ext cx="5561938" cy="1534587"/>
          </a:xfrm>
        </p:spPr>
        <p:txBody>
          <a:bodyPr vert="horz" lIns="91440" tIns="45720" rIns="91440" bIns="45720" rtlCol="0">
            <a:normAutofit/>
          </a:bodyPr>
          <a:lstStyle/>
          <a:p>
            <a:r>
              <a:rPr lang="en-US" dirty="0">
                <a:ea typeface="Calibri"/>
                <a:cs typeface="Calibri"/>
              </a:rPr>
              <a:t>How Akron Zoo utilizes the ICS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59E43-C518-E73C-0E55-7D0B6D8C9BE8}"/>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ea typeface="Calibri Light"/>
                <a:cs typeface="Calibri Light"/>
              </a:rPr>
              <a:t>ICT Daily Responsibilities </a:t>
            </a:r>
            <a:endParaRPr lang="en-US" sz="3700">
              <a:solidFill>
                <a:srgbClr val="FFFFFF"/>
              </a:solidFill>
            </a:endParaRPr>
          </a:p>
        </p:txBody>
      </p:sp>
      <p:sp>
        <p:nvSpPr>
          <p:cNvPr id="3" name="Content Placeholder 2">
            <a:extLst>
              <a:ext uri="{FF2B5EF4-FFF2-40B4-BE49-F238E27FC236}">
                <a16:creationId xmlns:a16="http://schemas.microsoft.com/office/drawing/2014/main" id="{4FF79CF7-45E7-F05F-3853-77338C9D79A8}"/>
              </a:ext>
            </a:extLst>
          </p:cNvPr>
          <p:cNvSpPr>
            <a:spLocks noGrp="1"/>
          </p:cNvSpPr>
          <p:nvPr>
            <p:ph idx="1"/>
          </p:nvPr>
        </p:nvSpPr>
        <p:spPr>
          <a:xfrm>
            <a:off x="4810259" y="649480"/>
            <a:ext cx="6555347" cy="5546047"/>
          </a:xfrm>
        </p:spPr>
        <p:txBody>
          <a:bodyPr vert="horz" lIns="91440" tIns="45720" rIns="91440" bIns="45720" rtlCol="0" anchor="ctr">
            <a:noAutofit/>
          </a:bodyPr>
          <a:lstStyle/>
          <a:p>
            <a:r>
              <a:rPr lang="en-US" sz="2400" dirty="0">
                <a:ea typeface="Calibri"/>
                <a:cs typeface="Calibri"/>
              </a:rPr>
              <a:t>Staff work as ICT members on top of their daily tasking</a:t>
            </a:r>
          </a:p>
          <a:p>
            <a:pPr lvl="1">
              <a:buFont typeface="Courier New" panose="020B0604020202020204" pitchFamily="34" charset="0"/>
              <a:buChar char="o"/>
            </a:pPr>
            <a:r>
              <a:rPr lang="en-US" sz="1800" dirty="0">
                <a:ea typeface="Calibri"/>
                <a:cs typeface="Calibri"/>
              </a:rPr>
              <a:t>Staff are assigned an ICT role based on their position in the zoo.  These roles are discussed during the interview process so oncoming staff know about the responsibility prior to onboarding</a:t>
            </a:r>
          </a:p>
          <a:p>
            <a:r>
              <a:rPr lang="en-US" sz="2400" dirty="0">
                <a:ea typeface="Calibri"/>
                <a:cs typeface="Calibri"/>
              </a:rPr>
              <a:t>We have two active ICT roles that take on additional tasking outside of emergencies each day, Facilities Chief and Animal Chief</a:t>
            </a:r>
          </a:p>
          <a:p>
            <a:pPr lvl="1">
              <a:buFont typeface="Courier New" panose="020B0604020202020204" pitchFamily="34" charset="0"/>
              <a:buChar char="o"/>
            </a:pPr>
            <a:r>
              <a:rPr lang="en-US" dirty="0">
                <a:ea typeface="Calibri"/>
                <a:cs typeface="Calibri"/>
              </a:rPr>
              <a:t>Documentation Specialists have a daily report they are required to fill each day</a:t>
            </a:r>
          </a:p>
          <a:p>
            <a:r>
              <a:rPr lang="en-US" sz="2400" dirty="0">
                <a:ea typeface="Calibri"/>
                <a:cs typeface="Calibri"/>
              </a:rPr>
              <a:t>Most roles are able to work their assigned job on top of the ICT role with little to no additional tasking</a:t>
            </a:r>
          </a:p>
          <a:p>
            <a:pPr lvl="1">
              <a:buFont typeface="Courier New" panose="020B0604020202020204" pitchFamily="34" charset="0"/>
              <a:buChar char="o"/>
            </a:pPr>
            <a:r>
              <a:rPr lang="en-US" dirty="0">
                <a:ea typeface="Calibri"/>
                <a:cs typeface="Calibri"/>
              </a:rPr>
              <a:t>When an emergency is called responding ICT members leave what they are working on until the emergency code is cancelled</a:t>
            </a:r>
          </a:p>
        </p:txBody>
      </p:sp>
    </p:spTree>
    <p:extLst>
      <p:ext uri="{BB962C8B-B14F-4D97-AF65-F5344CB8AC3E}">
        <p14:creationId xmlns:p14="http://schemas.microsoft.com/office/powerpoint/2010/main" val="127106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450D-2618-5A38-A05E-29D15E4BD3C6}"/>
              </a:ext>
            </a:extLst>
          </p:cNvPr>
          <p:cNvSpPr>
            <a:spLocks noGrp="1"/>
          </p:cNvSpPr>
          <p:nvPr>
            <p:ph type="title"/>
          </p:nvPr>
        </p:nvSpPr>
        <p:spPr>
          <a:xfrm>
            <a:off x="7320466" y="609600"/>
            <a:ext cx="4140014" cy="1330839"/>
          </a:xfrm>
        </p:spPr>
        <p:txBody>
          <a:bodyPr>
            <a:normAutofit/>
          </a:bodyPr>
          <a:lstStyle/>
          <a:p>
            <a:r>
              <a:rPr lang="en-US" dirty="0">
                <a:cs typeface="Calibri Light"/>
              </a:rPr>
              <a:t>Akron Zoo</a:t>
            </a:r>
            <a:endParaRPr lang="en-US" dirty="0"/>
          </a:p>
        </p:txBody>
      </p:sp>
      <p:pic>
        <p:nvPicPr>
          <p:cNvPr id="4" name="Picture 3" descr="A building with a large glass door&#10;&#10;Description automatically generated">
            <a:extLst>
              <a:ext uri="{FF2B5EF4-FFF2-40B4-BE49-F238E27FC236}">
                <a16:creationId xmlns:a16="http://schemas.microsoft.com/office/drawing/2014/main" id="{9E0A2105-6C69-BC56-FD84-8261369254B2}"/>
              </a:ext>
            </a:extLst>
          </p:cNvPr>
          <p:cNvPicPr>
            <a:picLocks noChangeAspect="1"/>
          </p:cNvPicPr>
          <p:nvPr/>
        </p:nvPicPr>
        <p:blipFill rotWithShape="1">
          <a:blip r:embed="rId2"/>
          <a:srcRect l="9774" r="2304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93F03040-37CD-0C57-78C3-D98ADD9F9630}"/>
              </a:ext>
            </a:extLst>
          </p:cNvPr>
          <p:cNvSpPr>
            <a:spLocks noGrp="1"/>
          </p:cNvSpPr>
          <p:nvPr>
            <p:ph idx="1"/>
          </p:nvPr>
        </p:nvSpPr>
        <p:spPr>
          <a:xfrm>
            <a:off x="7320465" y="1940102"/>
            <a:ext cx="4140013" cy="3908586"/>
          </a:xfrm>
        </p:spPr>
        <p:txBody>
          <a:bodyPr vert="horz" lIns="91440" tIns="45720" rIns="91440" bIns="45720" rtlCol="0" anchor="t">
            <a:noAutofit/>
          </a:bodyPr>
          <a:lstStyle/>
          <a:p>
            <a:r>
              <a:rPr lang="en-US" sz="1600" dirty="0">
                <a:cs typeface="Calibri"/>
              </a:rPr>
              <a:t>The Akron Zoo is located inside Akron City, Ohio with residential homes surrounding zoo property.  </a:t>
            </a:r>
          </a:p>
          <a:p>
            <a:pPr lvl="1"/>
            <a:r>
              <a:rPr lang="en-US" sz="1600" dirty="0">
                <a:cs typeface="Calibri"/>
              </a:rPr>
              <a:t>Currently, Akron Zoo occupies 77 acres with 35 acres developed with habitats, guest amenities and support facilities</a:t>
            </a:r>
          </a:p>
          <a:p>
            <a:r>
              <a:rPr lang="en-US" sz="1600" dirty="0">
                <a:cs typeface="Calibri"/>
              </a:rPr>
              <a:t>Less than 200 year-round employees</a:t>
            </a:r>
          </a:p>
          <a:p>
            <a:r>
              <a:rPr lang="en-US" sz="1600" dirty="0">
                <a:cs typeface="Calibri"/>
              </a:rPr>
              <a:t>300-400k visitors year round</a:t>
            </a:r>
            <a:endParaRPr lang="en-US" sz="1600">
              <a:cs typeface="Calibri" panose="020F0502020204030204"/>
            </a:endParaRPr>
          </a:p>
        </p:txBody>
      </p:sp>
    </p:spTree>
    <p:extLst>
      <p:ext uri="{BB962C8B-B14F-4D97-AF65-F5344CB8AC3E}">
        <p14:creationId xmlns:p14="http://schemas.microsoft.com/office/powerpoint/2010/main" val="298996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8DE55-C565-7835-DB78-FD8672112C29}"/>
              </a:ext>
            </a:extLst>
          </p:cNvPr>
          <p:cNvSpPr>
            <a:spLocks noGrp="1"/>
          </p:cNvSpPr>
          <p:nvPr>
            <p:ph type="title"/>
          </p:nvPr>
        </p:nvSpPr>
        <p:spPr>
          <a:xfrm>
            <a:off x="5261476" y="447113"/>
            <a:ext cx="6251110" cy="1783080"/>
          </a:xfrm>
        </p:spPr>
        <p:txBody>
          <a:bodyPr anchor="b">
            <a:normAutofit fontScale="90000"/>
          </a:bodyPr>
          <a:lstStyle/>
          <a:p>
            <a:r>
              <a:rPr lang="en-US" sz="5400" dirty="0">
                <a:ea typeface="Calibri Light"/>
                <a:cs typeface="Calibri Light"/>
              </a:rPr>
              <a:t>Akron Zoo's Version of the Incident Command System</a:t>
            </a:r>
            <a:endParaRPr lang="en-US" sz="5400" dirty="0"/>
          </a:p>
        </p:txBody>
      </p:sp>
      <p:pic>
        <p:nvPicPr>
          <p:cNvPr id="5" name="Picture 4" descr="Checkmate in a chess game">
            <a:extLst>
              <a:ext uri="{FF2B5EF4-FFF2-40B4-BE49-F238E27FC236}">
                <a16:creationId xmlns:a16="http://schemas.microsoft.com/office/drawing/2014/main" id="{BFB4C9E1-A041-2695-8AE6-3A200F9A75C9}"/>
              </a:ext>
            </a:extLst>
          </p:cNvPr>
          <p:cNvPicPr>
            <a:picLocks noChangeAspect="1"/>
          </p:cNvPicPr>
          <p:nvPr/>
        </p:nvPicPr>
        <p:blipFill rotWithShape="1">
          <a:blip r:embed="rId2"/>
          <a:srcRect l="20283" r="28325" b="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009BF4-C6E6-B877-BCE6-F8DB76A8C92C}"/>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2200" dirty="0">
                <a:ea typeface="Calibri"/>
                <a:cs typeface="Calibri"/>
              </a:rPr>
              <a:t>We used the Incident Command System to develop what we call the Incident Command Team (ICT).</a:t>
            </a:r>
          </a:p>
          <a:p>
            <a:r>
              <a:rPr lang="en-US" sz="2200" dirty="0">
                <a:ea typeface="Calibri"/>
                <a:cs typeface="Calibri"/>
              </a:rPr>
              <a:t>This team consists of 7 roles that are filled every day we have guests on grounds</a:t>
            </a:r>
          </a:p>
          <a:p>
            <a:pPr lvl="1">
              <a:buFont typeface="Courier New" panose="020B0604020202020204" pitchFamily="34" charset="0"/>
              <a:buChar char="o"/>
            </a:pPr>
            <a:r>
              <a:rPr lang="en-US" sz="2200" dirty="0">
                <a:ea typeface="Calibri"/>
                <a:cs typeface="Calibri"/>
              </a:rPr>
              <a:t>We have a modified ICT if we are not open but still need a version of the command team present</a:t>
            </a:r>
          </a:p>
          <a:p>
            <a:pPr lvl="1">
              <a:buFont typeface="Courier New" panose="020B0604020202020204" pitchFamily="34" charset="0"/>
              <a:buChar char="o"/>
            </a:pPr>
            <a:r>
              <a:rPr lang="en-US" sz="2200" dirty="0">
                <a:ea typeface="Calibri"/>
                <a:cs typeface="Calibri"/>
              </a:rPr>
              <a:t>Some members of the ICT are on a call list for after hour emergencies like power outages or LSS alarms</a:t>
            </a:r>
          </a:p>
        </p:txBody>
      </p:sp>
    </p:spTree>
    <p:extLst>
      <p:ext uri="{BB962C8B-B14F-4D97-AF65-F5344CB8AC3E}">
        <p14:creationId xmlns:p14="http://schemas.microsoft.com/office/powerpoint/2010/main" val="327984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37B4C-F176-AA9F-B8E5-F1D1F64A5E4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Akron Zoo Incident Command Team</a:t>
            </a:r>
          </a:p>
        </p:txBody>
      </p:sp>
      <p:pic>
        <p:nvPicPr>
          <p:cNvPr id="4" name="Content Placeholder 3" descr="A group of green squares with white text&#10;&#10;Description automatically generated">
            <a:extLst>
              <a:ext uri="{FF2B5EF4-FFF2-40B4-BE49-F238E27FC236}">
                <a16:creationId xmlns:a16="http://schemas.microsoft.com/office/drawing/2014/main" id="{F119C0A8-3856-8627-D2E9-71CD12D4EEE8}"/>
              </a:ext>
            </a:extLst>
          </p:cNvPr>
          <p:cNvPicPr>
            <a:picLocks noGrp="1" noChangeAspect="1"/>
          </p:cNvPicPr>
          <p:nvPr>
            <p:ph idx="1"/>
          </p:nvPr>
        </p:nvPicPr>
        <p:blipFill>
          <a:blip r:embed="rId3"/>
          <a:stretch>
            <a:fillRect/>
          </a:stretch>
        </p:blipFill>
        <p:spPr>
          <a:xfrm>
            <a:off x="2251792" y="1502870"/>
            <a:ext cx="7815415" cy="5119913"/>
          </a:xfrm>
          <a:prstGeom prst="rect">
            <a:avLst/>
          </a:prstGeom>
        </p:spPr>
      </p:pic>
    </p:spTree>
    <p:extLst>
      <p:ext uri="{BB962C8B-B14F-4D97-AF65-F5344CB8AC3E}">
        <p14:creationId xmlns:p14="http://schemas.microsoft.com/office/powerpoint/2010/main" val="67142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97F1C-6B96-54B8-9476-D66500FECC70}"/>
              </a:ext>
            </a:extLst>
          </p:cNvPr>
          <p:cNvSpPr>
            <a:spLocks noGrp="1"/>
          </p:cNvSpPr>
          <p:nvPr>
            <p:ph type="title"/>
          </p:nvPr>
        </p:nvSpPr>
        <p:spPr>
          <a:xfrm>
            <a:off x="1371599" y="294538"/>
            <a:ext cx="9895951" cy="1033669"/>
          </a:xfrm>
        </p:spPr>
        <p:txBody>
          <a:bodyPr>
            <a:normAutofit/>
          </a:bodyPr>
          <a:lstStyle/>
          <a:p>
            <a:r>
              <a:rPr lang="en-US" sz="4000">
                <a:solidFill>
                  <a:srgbClr val="FFFFFF"/>
                </a:solidFill>
                <a:ea typeface="Calibri Light"/>
                <a:cs typeface="Calibri Light"/>
              </a:rPr>
              <a:t>ICS Simplified </a:t>
            </a:r>
            <a:endParaRPr lang="en-US" sz="4000">
              <a:solidFill>
                <a:srgbClr val="FFFFFF"/>
              </a:solidFill>
            </a:endParaRPr>
          </a:p>
        </p:txBody>
      </p:sp>
      <p:sp>
        <p:nvSpPr>
          <p:cNvPr id="3" name="Content Placeholder 2">
            <a:extLst>
              <a:ext uri="{FF2B5EF4-FFF2-40B4-BE49-F238E27FC236}">
                <a16:creationId xmlns:a16="http://schemas.microsoft.com/office/drawing/2014/main" id="{1D0899FF-CE67-BE90-22D4-44F40D7CA581}"/>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2000" dirty="0">
                <a:ea typeface="Calibri"/>
                <a:cs typeface="Calibri"/>
              </a:rPr>
              <a:t>Before we had our current system, we had an Emergency Response Team (ERT)</a:t>
            </a:r>
          </a:p>
          <a:p>
            <a:pPr lvl="1">
              <a:buFont typeface="Courier New" panose="020B0604020202020204" pitchFamily="34" charset="0"/>
              <a:buChar char="o"/>
            </a:pPr>
            <a:r>
              <a:rPr lang="en-US" sz="2000" dirty="0">
                <a:ea typeface="Calibri"/>
                <a:cs typeface="Calibri"/>
              </a:rPr>
              <a:t>There were several different roles that only activated during specific emergencies and the training was different for each role</a:t>
            </a:r>
          </a:p>
          <a:p>
            <a:pPr lvl="1">
              <a:buFont typeface="Courier New" panose="020B0604020202020204" pitchFamily="34" charset="0"/>
              <a:buChar char="o"/>
            </a:pPr>
            <a:r>
              <a:rPr lang="en-US" sz="2000" dirty="0">
                <a:ea typeface="Calibri"/>
                <a:cs typeface="Calibri"/>
              </a:rPr>
              <a:t>Our code system was numbered so staff had to remember what each number meant for which code</a:t>
            </a:r>
          </a:p>
          <a:p>
            <a:r>
              <a:rPr lang="en-US" sz="2000" dirty="0">
                <a:ea typeface="Calibri"/>
                <a:cs typeface="Calibri"/>
              </a:rPr>
              <a:t>After establishing our new system</a:t>
            </a:r>
          </a:p>
          <a:p>
            <a:pPr lvl="1">
              <a:buFont typeface="Courier New" panose="020B0604020202020204" pitchFamily="34" charset="0"/>
              <a:buChar char="o"/>
            </a:pPr>
            <a:r>
              <a:rPr lang="en-US" sz="2000" dirty="0">
                <a:ea typeface="Calibri"/>
                <a:cs typeface="Calibri"/>
              </a:rPr>
              <a:t>We have 7 everyday roles that are manned when guests are on grounds, we use a modified ICT when we are operating without guests or during small events</a:t>
            </a:r>
          </a:p>
          <a:p>
            <a:pPr lvl="1">
              <a:buFont typeface="Courier New" panose="020B0604020202020204" pitchFamily="34" charset="0"/>
              <a:buChar char="o"/>
            </a:pPr>
            <a:r>
              <a:rPr lang="en-US" sz="2000" dirty="0">
                <a:ea typeface="Calibri"/>
                <a:cs typeface="Calibri"/>
              </a:rPr>
              <a:t>We switched to plain speech codes, so staff do not need to think about what emergency is happening</a:t>
            </a:r>
          </a:p>
          <a:p>
            <a:endParaRPr lang="en-US" sz="2000">
              <a:ea typeface="Calibri"/>
              <a:cs typeface="Calibri"/>
            </a:endParaRPr>
          </a:p>
        </p:txBody>
      </p:sp>
    </p:spTree>
    <p:extLst>
      <p:ext uri="{BB962C8B-B14F-4D97-AF65-F5344CB8AC3E}">
        <p14:creationId xmlns:p14="http://schemas.microsoft.com/office/powerpoint/2010/main" val="124039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5CBF2-6980-68F3-DA79-CBA6B959AA72}"/>
              </a:ext>
            </a:extLst>
          </p:cNvPr>
          <p:cNvSpPr>
            <a:spLocks noGrp="1"/>
          </p:cNvSpPr>
          <p:nvPr>
            <p:ph type="title"/>
          </p:nvPr>
        </p:nvSpPr>
        <p:spPr>
          <a:xfrm>
            <a:off x="4236233" y="430535"/>
            <a:ext cx="7497040" cy="732195"/>
          </a:xfrm>
        </p:spPr>
        <p:txBody>
          <a:bodyPr anchor="b">
            <a:noAutofit/>
          </a:bodyPr>
          <a:lstStyle/>
          <a:p>
            <a:r>
              <a:rPr lang="en-US" dirty="0">
                <a:cs typeface="Calibri Light"/>
              </a:rPr>
              <a:t>How our ICT is established Daily</a:t>
            </a:r>
          </a:p>
        </p:txBody>
      </p:sp>
      <p:pic>
        <p:nvPicPr>
          <p:cNvPr id="4" name="Picture 3" descr="What are 2-Way Radio Call Tones -and Unique Call Tones?">
            <a:extLst>
              <a:ext uri="{FF2B5EF4-FFF2-40B4-BE49-F238E27FC236}">
                <a16:creationId xmlns:a16="http://schemas.microsoft.com/office/drawing/2014/main" id="{8695201D-F1C1-B5F4-3BA5-84ED5354BD82}"/>
              </a:ext>
            </a:extLst>
          </p:cNvPr>
          <p:cNvPicPr>
            <a:picLocks noChangeAspect="1"/>
          </p:cNvPicPr>
          <p:nvPr/>
        </p:nvPicPr>
        <p:blipFill rotWithShape="1">
          <a:blip r:embed="rId2"/>
          <a:srcRect l="17640" r="13333"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A305B24A-6494-42D1-B035-66803BF722AA}"/>
              </a:ext>
            </a:extLst>
          </p:cNvPr>
          <p:cNvSpPr>
            <a:spLocks noGrp="1"/>
          </p:cNvSpPr>
          <p:nvPr>
            <p:ph idx="1"/>
          </p:nvPr>
        </p:nvSpPr>
        <p:spPr>
          <a:xfrm>
            <a:off x="4553734" y="1838330"/>
            <a:ext cx="6798539" cy="4276717"/>
          </a:xfrm>
        </p:spPr>
        <p:txBody>
          <a:bodyPr vert="horz" lIns="91440" tIns="45720" rIns="91440" bIns="45720" rtlCol="0" anchor="t">
            <a:normAutofit/>
          </a:bodyPr>
          <a:lstStyle/>
          <a:p>
            <a:r>
              <a:rPr lang="en-US" sz="2400" dirty="0">
                <a:cs typeface="Calibri"/>
              </a:rPr>
              <a:t>The first roles to check in are Incident Commander, Animal Chief, Facilities Chief and Immobilization.</a:t>
            </a:r>
            <a:endParaRPr lang="en-US" sz="2400" dirty="0">
              <a:ea typeface="Calibri"/>
              <a:cs typeface="Calibri"/>
            </a:endParaRPr>
          </a:p>
          <a:p>
            <a:pPr lvl="1">
              <a:buFont typeface="Courier New" panose="020B0604020202020204" pitchFamily="34" charset="0"/>
              <a:buChar char="o"/>
            </a:pPr>
            <a:r>
              <a:rPr lang="en-US" dirty="0">
                <a:cs typeface="Calibri"/>
              </a:rPr>
              <a:t>Once these roles complete a radio call, we are able to shift animals</a:t>
            </a:r>
          </a:p>
          <a:p>
            <a:pPr lvl="2">
              <a:buFont typeface="Wingdings" panose="020B0604020202020204" pitchFamily="34" charset="0"/>
              <a:buChar char="§"/>
            </a:pPr>
            <a:r>
              <a:rPr lang="en-US" sz="1800" dirty="0">
                <a:cs typeface="Calibri"/>
              </a:rPr>
              <a:t>If any of the 4 rolls miss radio call, we are unable to shift animals</a:t>
            </a:r>
          </a:p>
          <a:p>
            <a:pPr lvl="1">
              <a:buFont typeface="Courier New" panose="020B0604020202020204" pitchFamily="34" charset="0"/>
              <a:buChar char="o"/>
            </a:pPr>
            <a:r>
              <a:rPr lang="en-US" dirty="0">
                <a:cs typeface="Calibri"/>
              </a:rPr>
              <a:t>These 4 roles are the key responders in all animal emergencies</a:t>
            </a:r>
          </a:p>
          <a:p>
            <a:pPr lvl="2">
              <a:buFont typeface="Wingdings" panose="020B0604020202020204" pitchFamily="34" charset="0"/>
              <a:buChar char="§"/>
            </a:pPr>
            <a:r>
              <a:rPr lang="en-US" dirty="0">
                <a:ea typeface="Calibri"/>
                <a:cs typeface="Calibri"/>
              </a:rPr>
              <a:t>We use our local PD as our firearms team for any Dangerous Animal escape</a:t>
            </a:r>
          </a:p>
          <a:p>
            <a:r>
              <a:rPr lang="en-US" sz="2400" dirty="0">
                <a:cs typeface="Calibri"/>
              </a:rPr>
              <a:t>15 minutes prior to opening the final 3 roles check in on the radio and the ICT is formally in place</a:t>
            </a:r>
          </a:p>
        </p:txBody>
      </p:sp>
    </p:spTree>
    <p:extLst>
      <p:ext uri="{BB962C8B-B14F-4D97-AF65-F5344CB8AC3E}">
        <p14:creationId xmlns:p14="http://schemas.microsoft.com/office/powerpoint/2010/main" val="424051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re engine parked inside a fire station">
            <a:extLst>
              <a:ext uri="{FF2B5EF4-FFF2-40B4-BE49-F238E27FC236}">
                <a16:creationId xmlns:a16="http://schemas.microsoft.com/office/drawing/2014/main" id="{95337B3A-C1E0-53BC-4F6D-E6577B8837ED}"/>
              </a:ext>
            </a:extLst>
          </p:cNvPr>
          <p:cNvPicPr>
            <a:picLocks noChangeAspect="1"/>
          </p:cNvPicPr>
          <p:nvPr/>
        </p:nvPicPr>
        <p:blipFill rotWithShape="1">
          <a:blip r:embed="rId2"/>
          <a:srcRect l="26544" r="20797" b="-2"/>
          <a:stretch/>
        </p:blipFill>
        <p:spPr>
          <a:xfrm>
            <a:off x="-1" y="10"/>
            <a:ext cx="5151179" cy="6857990"/>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F2DDC-45B1-C9E9-C6C9-FF59E8AB2F60}"/>
              </a:ext>
            </a:extLst>
          </p:cNvPr>
          <p:cNvSpPr>
            <a:spLocks noGrp="1"/>
          </p:cNvSpPr>
          <p:nvPr>
            <p:ph type="title"/>
          </p:nvPr>
        </p:nvSpPr>
        <p:spPr>
          <a:xfrm>
            <a:off x="6115317" y="405685"/>
            <a:ext cx="5464968" cy="1559301"/>
          </a:xfrm>
        </p:spPr>
        <p:txBody>
          <a:bodyPr>
            <a:normAutofit/>
          </a:bodyPr>
          <a:lstStyle/>
          <a:p>
            <a:r>
              <a:rPr lang="en-US" sz="4000">
                <a:ea typeface="Calibri Light"/>
                <a:cs typeface="Calibri Light"/>
              </a:rPr>
              <a:t>Staffing Incident Command</a:t>
            </a:r>
            <a:endParaRPr lang="en-US" sz="4000">
              <a:cs typeface="Calibri Light"/>
            </a:endParaRPr>
          </a:p>
        </p:txBody>
      </p:sp>
      <p:sp>
        <p:nvSpPr>
          <p:cNvPr id="3" name="Content Placeholder 2">
            <a:extLst>
              <a:ext uri="{FF2B5EF4-FFF2-40B4-BE49-F238E27FC236}">
                <a16:creationId xmlns:a16="http://schemas.microsoft.com/office/drawing/2014/main" id="{D36DD07A-61DD-5ABA-1061-09FFF6D18C96}"/>
              </a:ext>
            </a:extLst>
          </p:cNvPr>
          <p:cNvSpPr>
            <a:spLocks noGrp="1"/>
          </p:cNvSpPr>
          <p:nvPr>
            <p:ph idx="1"/>
          </p:nvPr>
        </p:nvSpPr>
        <p:spPr>
          <a:xfrm>
            <a:off x="6115317" y="2743200"/>
            <a:ext cx="5247340" cy="3496878"/>
          </a:xfrm>
        </p:spPr>
        <p:txBody>
          <a:bodyPr vert="horz" lIns="91440" tIns="45720" rIns="91440" bIns="45720" rtlCol="0" anchor="ctr">
            <a:normAutofit fontScale="92500" lnSpcReduction="20000"/>
          </a:bodyPr>
          <a:lstStyle/>
          <a:p>
            <a:r>
              <a:rPr lang="en-US" sz="1700" dirty="0">
                <a:ea typeface="Calibri"/>
                <a:cs typeface="Calibri"/>
              </a:rPr>
              <a:t>We are a 361-day operation, only closing on Thanksgiving, Christmas Eve, Christmas and New Years Day</a:t>
            </a:r>
          </a:p>
          <a:p>
            <a:r>
              <a:rPr lang="en-US" sz="1700" dirty="0">
                <a:ea typeface="Calibri"/>
                <a:cs typeface="Calibri"/>
              </a:rPr>
              <a:t>Our 7 ICT roles are filled daily with staff across every department</a:t>
            </a:r>
          </a:p>
          <a:p>
            <a:pPr lvl="1">
              <a:buFont typeface="Courier New" panose="020B0604020202020204" pitchFamily="34" charset="0"/>
              <a:buChar char="o"/>
            </a:pPr>
            <a:r>
              <a:rPr lang="en-US" sz="1700" dirty="0">
                <a:ea typeface="Calibri"/>
                <a:cs typeface="Calibri"/>
              </a:rPr>
              <a:t>The majority of our Admin staff work Mon-Fri, their responsibility to the ICT has them working 1 weekend day a month, sometimes 2</a:t>
            </a:r>
          </a:p>
          <a:p>
            <a:pPr lvl="1">
              <a:buFont typeface="Courier New" panose="020B0604020202020204" pitchFamily="34" charset="0"/>
              <a:buChar char="o"/>
            </a:pPr>
            <a:r>
              <a:rPr lang="en-US" sz="1700" dirty="0">
                <a:ea typeface="Calibri"/>
                <a:cs typeface="Calibri"/>
              </a:rPr>
              <a:t>Some departments split their weeks by Sun-Thurs and Tues-Sat where their ICT role will always fall on their regularly scheduled weekend day</a:t>
            </a:r>
          </a:p>
          <a:p>
            <a:r>
              <a:rPr lang="en-US" sz="1700" dirty="0">
                <a:ea typeface="Calibri"/>
                <a:cs typeface="Calibri"/>
              </a:rPr>
              <a:t>Schedules are posted for most roles for 6 months at a time allowing staff plenty of time to schedule around their weekend shifts</a:t>
            </a:r>
          </a:p>
          <a:p>
            <a:r>
              <a:rPr lang="en-US" sz="1700" dirty="0">
                <a:ea typeface="Calibri"/>
                <a:cs typeface="Calibri"/>
              </a:rPr>
              <a:t>Event shifts are sent out to the entire ICT so staff are able to choose the days they can work in advance</a:t>
            </a:r>
          </a:p>
        </p:txBody>
      </p:sp>
    </p:spTree>
    <p:extLst>
      <p:ext uri="{BB962C8B-B14F-4D97-AF65-F5344CB8AC3E}">
        <p14:creationId xmlns:p14="http://schemas.microsoft.com/office/powerpoint/2010/main" val="245141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y Are Training and Development Important? | Sandler Training">
            <a:extLst>
              <a:ext uri="{FF2B5EF4-FFF2-40B4-BE49-F238E27FC236}">
                <a16:creationId xmlns:a16="http://schemas.microsoft.com/office/drawing/2014/main" id="{D8F8E342-82DA-FCE7-D8CD-6075B25DFD42}"/>
              </a:ext>
            </a:extLst>
          </p:cNvPr>
          <p:cNvPicPr>
            <a:picLocks noChangeAspect="1"/>
          </p:cNvPicPr>
          <p:nvPr/>
        </p:nvPicPr>
        <p:blipFill rotWithShape="1">
          <a:blip r:embed="rId2"/>
          <a:srcRect l="6791" r="38605"/>
          <a:stretch/>
        </p:blipFill>
        <p:spPr>
          <a:xfrm>
            <a:off x="6103027" y="10"/>
            <a:ext cx="6088971" cy="6857990"/>
          </a:xfrm>
          <a:prstGeom prst="rect">
            <a:avLst/>
          </a:prstGeom>
        </p:spPr>
      </p:pic>
      <p:sp useBgFill="1">
        <p:nvSpPr>
          <p:cNvPr id="37" name="Rectangle 36">
            <a:extLst>
              <a:ext uri="{FF2B5EF4-FFF2-40B4-BE49-F238E27FC236}">
                <a16:creationId xmlns:a16="http://schemas.microsoft.com/office/drawing/2014/main" id="{59B296B9-C5A5-4E4F-9B60-C907B5F14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D0300FD3-5AF1-6305-15FA-907807267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0B8ED-EB6A-E0BE-E243-3B23C4D0906B}"/>
              </a:ext>
            </a:extLst>
          </p:cNvPr>
          <p:cNvSpPr>
            <a:spLocks noGrp="1"/>
          </p:cNvSpPr>
          <p:nvPr>
            <p:ph type="title"/>
          </p:nvPr>
        </p:nvSpPr>
        <p:spPr>
          <a:xfrm>
            <a:off x="761801" y="328512"/>
            <a:ext cx="4778387" cy="1628970"/>
          </a:xfrm>
        </p:spPr>
        <p:txBody>
          <a:bodyPr anchor="ctr">
            <a:normAutofit/>
          </a:bodyPr>
          <a:lstStyle/>
          <a:p>
            <a:r>
              <a:rPr lang="en-US" sz="4000">
                <a:ea typeface="Calibri Light"/>
                <a:cs typeface="Calibri Light"/>
              </a:rPr>
              <a:t>Incident Command Training</a:t>
            </a:r>
            <a:endParaRPr lang="en-US" sz="4000"/>
          </a:p>
        </p:txBody>
      </p:sp>
      <p:sp>
        <p:nvSpPr>
          <p:cNvPr id="3" name="Content Placeholder 2">
            <a:extLst>
              <a:ext uri="{FF2B5EF4-FFF2-40B4-BE49-F238E27FC236}">
                <a16:creationId xmlns:a16="http://schemas.microsoft.com/office/drawing/2014/main" id="{498F89B3-66D6-1A7F-6F9F-3B5082DF60D0}"/>
              </a:ext>
            </a:extLst>
          </p:cNvPr>
          <p:cNvSpPr>
            <a:spLocks noGrp="1"/>
          </p:cNvSpPr>
          <p:nvPr>
            <p:ph idx="1"/>
          </p:nvPr>
        </p:nvSpPr>
        <p:spPr>
          <a:xfrm>
            <a:off x="192597" y="2288183"/>
            <a:ext cx="5440117" cy="4393196"/>
          </a:xfrm>
        </p:spPr>
        <p:txBody>
          <a:bodyPr vert="horz" lIns="91440" tIns="45720" rIns="91440" bIns="45720" rtlCol="0" anchor="ctr">
            <a:normAutofit/>
          </a:bodyPr>
          <a:lstStyle/>
          <a:p>
            <a:r>
              <a:rPr lang="en-US" sz="1800" dirty="0">
                <a:ea typeface="Calibri"/>
                <a:cs typeface="Calibri"/>
              </a:rPr>
              <a:t>Onboarding new members to the ICT looks different for the different roles.  </a:t>
            </a:r>
          </a:p>
          <a:p>
            <a:r>
              <a:rPr lang="en-US" sz="1800" dirty="0">
                <a:ea typeface="Calibri"/>
                <a:cs typeface="Calibri"/>
              </a:rPr>
              <a:t>Each role is responsible for training new ICT members under the guidance of the Safety Manager.</a:t>
            </a:r>
          </a:p>
          <a:p>
            <a:pPr lvl="1">
              <a:buFont typeface="Courier New" panose="020B0604020202020204" pitchFamily="34" charset="0"/>
              <a:buChar char="o"/>
            </a:pPr>
            <a:r>
              <a:rPr lang="en-US" sz="1800" dirty="0">
                <a:ea typeface="Calibri"/>
                <a:cs typeface="Calibri"/>
              </a:rPr>
              <a:t>Animal Chief and Facilities Chief fill their roles as soon as their training is done, and the new staff member is comfortable.  The first few shifts are done through shadowing a more experienced ICT member</a:t>
            </a:r>
          </a:p>
          <a:p>
            <a:pPr lvl="1">
              <a:buFont typeface="Courier New" panose="020B0604020202020204" pitchFamily="34" charset="0"/>
              <a:buChar char="o"/>
            </a:pPr>
            <a:r>
              <a:rPr lang="en-US" sz="1800" dirty="0">
                <a:ea typeface="Calibri"/>
                <a:cs typeface="Calibri"/>
              </a:rPr>
              <a:t>Other ICT roles will generally wait 6 months prior to their first assigned shift</a:t>
            </a:r>
          </a:p>
          <a:p>
            <a:pPr lvl="2">
              <a:buFont typeface="Wingdings" panose="020B0604020202020204" pitchFamily="34" charset="0"/>
              <a:buChar char="§"/>
            </a:pPr>
            <a:r>
              <a:rPr lang="en-US" sz="1800" dirty="0">
                <a:ea typeface="Calibri"/>
                <a:cs typeface="Calibri"/>
              </a:rPr>
              <a:t>This is to allow staff to acclimate to the zoo and for the new schedule to post</a:t>
            </a:r>
          </a:p>
        </p:txBody>
      </p:sp>
    </p:spTree>
    <p:extLst>
      <p:ext uri="{BB962C8B-B14F-4D97-AF65-F5344CB8AC3E}">
        <p14:creationId xmlns:p14="http://schemas.microsoft.com/office/powerpoint/2010/main" val="163656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1D385-8358-127D-B74F-027D206DC6B1}"/>
              </a:ext>
            </a:extLst>
          </p:cNvPr>
          <p:cNvSpPr>
            <a:spLocks noGrp="1"/>
          </p:cNvSpPr>
          <p:nvPr>
            <p:ph type="title"/>
          </p:nvPr>
        </p:nvSpPr>
        <p:spPr>
          <a:xfrm>
            <a:off x="5297762" y="329184"/>
            <a:ext cx="6251110" cy="1783080"/>
          </a:xfrm>
        </p:spPr>
        <p:txBody>
          <a:bodyPr anchor="b">
            <a:normAutofit/>
          </a:bodyPr>
          <a:lstStyle/>
          <a:p>
            <a:r>
              <a:rPr lang="en-US" sz="5400">
                <a:ea typeface="Calibri Light"/>
                <a:cs typeface="Calibri Light"/>
              </a:rPr>
              <a:t>Incident Command Team Drills</a:t>
            </a:r>
            <a:endParaRPr lang="en-US" sz="5400"/>
          </a:p>
        </p:txBody>
      </p:sp>
      <p:pic>
        <p:nvPicPr>
          <p:cNvPr id="5" name="Picture 4" descr="Conference room table">
            <a:extLst>
              <a:ext uri="{FF2B5EF4-FFF2-40B4-BE49-F238E27FC236}">
                <a16:creationId xmlns:a16="http://schemas.microsoft.com/office/drawing/2014/main" id="{6AADCE20-7158-403A-D522-50EEF7604218}"/>
              </a:ext>
            </a:extLst>
          </p:cNvPr>
          <p:cNvPicPr>
            <a:picLocks noChangeAspect="1"/>
          </p:cNvPicPr>
          <p:nvPr/>
        </p:nvPicPr>
        <p:blipFill rotWithShape="1">
          <a:blip r:embed="rId2"/>
          <a:srcRect l="39414" r="8" b="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C04DAC-B3D2-CA1A-4EBE-A136B14EDBD7}"/>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2200" dirty="0">
                <a:ea typeface="Calibri"/>
                <a:cs typeface="Calibri"/>
              </a:rPr>
              <a:t>All staff are required to participate in the mandatory AZA Drills, the ICT is required to participate in additional tabletop drills prior to the AZA Drill</a:t>
            </a:r>
          </a:p>
          <a:p>
            <a:pPr lvl="1">
              <a:buFont typeface="Courier New" panose="020B0604020202020204" pitchFamily="34" charset="0"/>
              <a:buChar char="o"/>
            </a:pPr>
            <a:r>
              <a:rPr lang="en-US" sz="1800" dirty="0">
                <a:ea typeface="Calibri"/>
                <a:cs typeface="Calibri"/>
              </a:rPr>
              <a:t>Tabletops help create an understanding across the ICT on what each role is responsible for during emergencies</a:t>
            </a:r>
          </a:p>
          <a:p>
            <a:pPr lvl="1">
              <a:buFont typeface="Courier New" panose="020B0604020202020204" pitchFamily="34" charset="0"/>
              <a:buChar char="o"/>
            </a:pPr>
            <a:r>
              <a:rPr lang="en-US" sz="1800" dirty="0">
                <a:ea typeface="Calibri"/>
                <a:cs typeface="Calibri"/>
              </a:rPr>
              <a:t>Allows the team to have a discussion without the pressure of responding to an emergency or during a drill</a:t>
            </a:r>
          </a:p>
          <a:p>
            <a:r>
              <a:rPr lang="en-US" sz="2200" dirty="0">
                <a:ea typeface="Calibri"/>
                <a:cs typeface="Calibri"/>
              </a:rPr>
              <a:t>The Safety Manager has mandatory tabletop training with ICT role groups for specific role training</a:t>
            </a:r>
          </a:p>
        </p:txBody>
      </p:sp>
    </p:spTree>
    <p:extLst>
      <p:ext uri="{BB962C8B-B14F-4D97-AF65-F5344CB8AC3E}">
        <p14:creationId xmlns:p14="http://schemas.microsoft.com/office/powerpoint/2010/main" val="1941654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875</Words>
  <Application>Microsoft Office PowerPoint</Application>
  <PresentationFormat>Widescreen</PresentationFormat>
  <Paragraphs>60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Wingdings</vt:lpstr>
      <vt:lpstr>office theme</vt:lpstr>
      <vt:lpstr>Incident Command Team</vt:lpstr>
      <vt:lpstr>Akron Zoo</vt:lpstr>
      <vt:lpstr>Akron Zoo's Version of the Incident Command System</vt:lpstr>
      <vt:lpstr>Akron Zoo Incident Command Team</vt:lpstr>
      <vt:lpstr>ICS Simplified </vt:lpstr>
      <vt:lpstr>How our ICT is established Daily</vt:lpstr>
      <vt:lpstr>Staffing Incident Command</vt:lpstr>
      <vt:lpstr>Incident Command Training</vt:lpstr>
      <vt:lpstr>Incident Command Team Drills</vt:lpstr>
      <vt:lpstr>ICT Daily Responsibilities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Acord</dc:creator>
  <cp:lastModifiedBy>Amber Acord</cp:lastModifiedBy>
  <cp:revision>289</cp:revision>
  <dcterms:created xsi:type="dcterms:W3CDTF">2024-01-23T13:20:17Z</dcterms:created>
  <dcterms:modified xsi:type="dcterms:W3CDTF">2024-02-29T14:24:22Z</dcterms:modified>
</cp:coreProperties>
</file>